
<file path=[Content_Types].xml><?xml version="1.0" encoding="utf-8"?>
<Types xmlns="http://schemas.openxmlformats.org/package/2006/content-types">
  <Default Extension="emf" ContentType="image/x-emf"/>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6"/>
  </p:notesMasterIdLst>
  <p:sldIdLst>
    <p:sldId id="292" r:id="rId2"/>
    <p:sldId id="289" r:id="rId3"/>
    <p:sldId id="259" r:id="rId4"/>
    <p:sldId id="260" r:id="rId5"/>
    <p:sldId id="267" r:id="rId6"/>
    <p:sldId id="290" r:id="rId7"/>
    <p:sldId id="261" r:id="rId8"/>
    <p:sldId id="293" r:id="rId9"/>
    <p:sldId id="273" r:id="rId10"/>
    <p:sldId id="262" r:id="rId11"/>
    <p:sldId id="296" r:id="rId12"/>
    <p:sldId id="297" r:id="rId13"/>
    <p:sldId id="294" r:id="rId14"/>
    <p:sldId id="298" r:id="rId15"/>
    <p:sldId id="264" r:id="rId16"/>
    <p:sldId id="263" r:id="rId17"/>
    <p:sldId id="310" r:id="rId18"/>
    <p:sldId id="266" r:id="rId19"/>
    <p:sldId id="295" r:id="rId20"/>
    <p:sldId id="265" r:id="rId21"/>
    <p:sldId id="291" r:id="rId22"/>
    <p:sldId id="268" r:id="rId23"/>
    <p:sldId id="309" r:id="rId24"/>
    <p:sldId id="278" r:id="rId25"/>
  </p:sldIdLst>
  <p:sldSz cx="9144000" cy="5143500" type="screen16x9"/>
  <p:notesSz cx="6858000" cy="9144000"/>
  <p:embeddedFontLst>
    <p:embeddedFont>
      <p:font typeface="Calibri" panose="020F0502020204030204" pitchFamily="34" charset="0"/>
      <p:regular r:id="rId27"/>
      <p:bold r:id="rId28"/>
      <p:italic r:id="rId29"/>
      <p:boldItalic r:id="rId30"/>
    </p:embeddedFont>
    <p:embeddedFont>
      <p:font typeface="Calibri Light" panose="020F0302020204030204" pitchFamily="34" charset="0"/>
      <p:regular r:id="rId31"/>
      <p:italic r:id="rId32"/>
    </p:embeddedFont>
    <p:embeddedFont>
      <p:font typeface="Poppins" panose="00000500000000000000" pitchFamily="2" charset="0"/>
      <p:regular r:id="rId33"/>
      <p:bold r:id="rId34"/>
      <p:italic r:id="rId35"/>
      <p:boldItalic r:id="rId36"/>
    </p:embeddedFont>
    <p:embeddedFont>
      <p:font typeface="Poppins Light" panose="000004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03DA20D-0D4D-4B3C-B706-08C64D10FBA6}" v="1" dt="2022-03-31T00:54:50.798"/>
  </p1510:revLst>
</p1510:revInfo>
</file>

<file path=ppt/tableStyles.xml><?xml version="1.0" encoding="utf-8"?>
<a:tblStyleLst xmlns:a="http://schemas.openxmlformats.org/drawingml/2006/main" def="{9ADA2991-E11E-495E-8D9C-785E905E6374}">
  <a:tblStyle styleId="{9ADA2991-E11E-495E-8D9C-785E905E6374}"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92" autoAdjust="0"/>
    <p:restoredTop sz="68664" autoAdjust="0"/>
  </p:normalViewPr>
  <p:slideViewPr>
    <p:cSldViewPr snapToGrid="0">
      <p:cViewPr varScale="1">
        <p:scale>
          <a:sx n="76" d="100"/>
          <a:sy n="76" d="100"/>
        </p:scale>
        <p:origin x="1622" y="48"/>
      </p:cViewPr>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microsoft.com/office/2015/10/relationships/revisionInfo" Target="revisionInfo.xml"/><Relationship Id="rId20" Type="http://schemas.openxmlformats.org/officeDocument/2006/relationships/slide" Target="slides/slide19.xml"/><Relationship Id="rId41"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EO FERNANDEZ LOPEZ-AREAL" userId="643255ce-4ed5-47b2-82c9-fb80423747a0" providerId="ADAL" clId="{803DA20D-0D4D-4B3C-B706-08C64D10FBA6}"/>
    <pc:docChg chg="custSel modSld">
      <pc:chgData name="MATEO FERNANDEZ LOPEZ-AREAL" userId="643255ce-4ed5-47b2-82c9-fb80423747a0" providerId="ADAL" clId="{803DA20D-0D4D-4B3C-B706-08C64D10FBA6}" dt="2022-03-31T00:58:29.648" v="113" actId="167"/>
      <pc:docMkLst>
        <pc:docMk/>
      </pc:docMkLst>
      <pc:sldChg chg="addSp delSp modSp mod">
        <pc:chgData name="MATEO FERNANDEZ LOPEZ-AREAL" userId="643255ce-4ed5-47b2-82c9-fb80423747a0" providerId="ADAL" clId="{803DA20D-0D4D-4B3C-B706-08C64D10FBA6}" dt="2022-03-31T00:58:29.648" v="113" actId="167"/>
        <pc:sldMkLst>
          <pc:docMk/>
          <pc:sldMk cId="1773390652" sldId="310"/>
        </pc:sldMkLst>
        <pc:spChg chg="ord">
          <ac:chgData name="MATEO FERNANDEZ LOPEZ-AREAL" userId="643255ce-4ed5-47b2-82c9-fb80423747a0" providerId="ADAL" clId="{803DA20D-0D4D-4B3C-B706-08C64D10FBA6}" dt="2022-03-31T00:58:25.720" v="112" actId="166"/>
          <ac:spMkLst>
            <pc:docMk/>
            <pc:sldMk cId="1773390652" sldId="310"/>
            <ac:spMk id="3" creationId="{F0F555B5-F5DC-4C13-8874-61D056E8DF3F}"/>
          </ac:spMkLst>
        </pc:spChg>
        <pc:spChg chg="add del mod">
          <ac:chgData name="MATEO FERNANDEZ LOPEZ-AREAL" userId="643255ce-4ed5-47b2-82c9-fb80423747a0" providerId="ADAL" clId="{803DA20D-0D4D-4B3C-B706-08C64D10FBA6}" dt="2022-03-31T00:55:04.702" v="75" actId="478"/>
          <ac:spMkLst>
            <pc:docMk/>
            <pc:sldMk cId="1773390652" sldId="310"/>
            <ac:spMk id="5" creationId="{A27D1CC0-44F3-410E-A704-B6C229887E1C}"/>
          </ac:spMkLst>
        </pc:spChg>
        <pc:picChg chg="del">
          <ac:chgData name="MATEO FERNANDEZ LOPEZ-AREAL" userId="643255ce-4ed5-47b2-82c9-fb80423747a0" providerId="ADAL" clId="{803DA20D-0D4D-4B3C-B706-08C64D10FBA6}" dt="2022-03-31T00:54:31.081" v="2" actId="478"/>
          <ac:picMkLst>
            <pc:docMk/>
            <pc:sldMk cId="1773390652" sldId="310"/>
            <ac:picMk id="4" creationId="{9021E2D1-F4FA-4D06-8F3A-BDB74C1AA651}"/>
          </ac:picMkLst>
        </pc:picChg>
        <pc:picChg chg="del">
          <ac:chgData name="MATEO FERNANDEZ LOPEZ-AREAL" userId="643255ce-4ed5-47b2-82c9-fb80423747a0" providerId="ADAL" clId="{803DA20D-0D4D-4B3C-B706-08C64D10FBA6}" dt="2022-03-31T00:54:30.540" v="1" actId="478"/>
          <ac:picMkLst>
            <pc:docMk/>
            <pc:sldMk cId="1773390652" sldId="310"/>
            <ac:picMk id="6" creationId="{F332C52D-6090-4846-B2BA-E0E9928BEB47}"/>
          </ac:picMkLst>
        </pc:picChg>
        <pc:picChg chg="add mod modCrop">
          <ac:chgData name="MATEO FERNANDEZ LOPEZ-AREAL" userId="643255ce-4ed5-47b2-82c9-fb80423747a0" providerId="ADAL" clId="{803DA20D-0D4D-4B3C-B706-08C64D10FBA6}" dt="2022-03-31T00:55:55.254" v="81" actId="1076"/>
          <ac:picMkLst>
            <pc:docMk/>
            <pc:sldMk cId="1773390652" sldId="310"/>
            <ac:picMk id="8" creationId="{BF6152A3-1443-4BA0-9A0B-E5D36CA44083}"/>
          </ac:picMkLst>
        </pc:picChg>
        <pc:picChg chg="add mod modCrop">
          <ac:chgData name="MATEO FERNANDEZ LOPEZ-AREAL" userId="643255ce-4ed5-47b2-82c9-fb80423747a0" providerId="ADAL" clId="{803DA20D-0D4D-4B3C-B706-08C64D10FBA6}" dt="2022-03-31T00:56:37.831" v="87" actId="1076"/>
          <ac:picMkLst>
            <pc:docMk/>
            <pc:sldMk cId="1773390652" sldId="310"/>
            <ac:picMk id="10" creationId="{B670A4E2-EF15-483F-BE83-70A82132C179}"/>
          </ac:picMkLst>
        </pc:picChg>
        <pc:picChg chg="add mod modCrop">
          <ac:chgData name="MATEO FERNANDEZ LOPEZ-AREAL" userId="643255ce-4ed5-47b2-82c9-fb80423747a0" providerId="ADAL" clId="{803DA20D-0D4D-4B3C-B706-08C64D10FBA6}" dt="2022-03-31T00:57:52.171" v="107" actId="1076"/>
          <ac:picMkLst>
            <pc:docMk/>
            <pc:sldMk cId="1773390652" sldId="310"/>
            <ac:picMk id="13" creationId="{094E3DD7-2CAC-494B-B7C0-4E52441316B6}"/>
          </ac:picMkLst>
        </pc:picChg>
        <pc:picChg chg="add mod ord modCrop">
          <ac:chgData name="MATEO FERNANDEZ LOPEZ-AREAL" userId="643255ce-4ed5-47b2-82c9-fb80423747a0" providerId="ADAL" clId="{803DA20D-0D4D-4B3C-B706-08C64D10FBA6}" dt="2022-03-31T00:58:29.648" v="113" actId="167"/>
          <ac:picMkLst>
            <pc:docMk/>
            <pc:sldMk cId="1773390652" sldId="310"/>
            <ac:picMk id="16" creationId="{2BA14BA2-EE03-4ADD-843B-7151F52BA6CA}"/>
          </ac:picMkLst>
        </pc:picChg>
        <pc:picChg chg="del mod">
          <ac:chgData name="MATEO FERNANDEZ LOPEZ-AREAL" userId="643255ce-4ed5-47b2-82c9-fb80423747a0" providerId="ADAL" clId="{803DA20D-0D4D-4B3C-B706-08C64D10FBA6}" dt="2022-03-31T00:54:31.918" v="4" actId="478"/>
          <ac:picMkLst>
            <pc:docMk/>
            <pc:sldMk cId="1773390652" sldId="310"/>
            <ac:picMk id="19" creationId="{D88ACCAE-80A2-4580-8E65-C07ED806B566}"/>
          </ac:picMkLst>
        </pc:picChg>
        <pc:picChg chg="del">
          <ac:chgData name="MATEO FERNANDEZ LOPEZ-AREAL" userId="643255ce-4ed5-47b2-82c9-fb80423747a0" providerId="ADAL" clId="{803DA20D-0D4D-4B3C-B706-08C64D10FBA6}" dt="2022-03-31T00:54:31.537" v="3" actId="478"/>
          <ac:picMkLst>
            <pc:docMk/>
            <pc:sldMk cId="1773390652" sldId="310"/>
            <ac:picMk id="27" creationId="{A8E2774F-024C-47A4-9761-2C1A1C3E7F3C}"/>
          </ac:picMkLst>
        </pc:picChg>
      </pc:sldChg>
    </pc:docChg>
  </pc:docChgLst>
</pc:chgInfo>
</file>

<file path=ppt/media/image1.PNG>
</file>

<file path=ppt/media/image10.jpeg>
</file>

<file path=ppt/media/image15.jpg>
</file>

<file path=ppt/media/image16.jpeg>
</file>

<file path=ppt/media/image17.jpeg>
</file>

<file path=ppt/media/image2.jpeg>
</file>

<file path=ppt/media/image3.png>
</file>

<file path=ppt/media/image4.jpe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39700" indent="0">
              <a:buNone/>
            </a:pPr>
            <a:r>
              <a:rPr lang="es-ES" dirty="0"/>
              <a:t>Buenos días! Mi nombre es Mateo y a continuación les voy a presentar mi Trabajo de Fin de Grado desarrollado para el Grado en Ingeniería en Tecnología de Telecomunicación, aprendizaje profundo por refuerzo para autómatas celulares </a:t>
            </a:r>
            <a:r>
              <a:rPr lang="es-ES" dirty="0" err="1"/>
              <a:t>multi-poblaciones</a:t>
            </a:r>
            <a:r>
              <a:rPr lang="es-ES" dirty="0"/>
              <a:t>: diseño de política locales, grupales y globales.</a:t>
            </a:r>
          </a:p>
        </p:txBody>
      </p:sp>
    </p:spTree>
    <p:extLst>
      <p:ext uri="{BB962C8B-B14F-4D97-AF65-F5344CB8AC3E}">
        <p14:creationId xmlns:p14="http://schemas.microsoft.com/office/powerpoint/2010/main" val="32242548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En esta diapositiva se puede ver el funcionamiento del aprendizaje por refuerzo a través de este diagrama. Se tiene un agente realizando acciones en un entorno. El entorno dependiendo de la acción tomada por el agente devolverá un estado y recompensa al agente. El agente viendo el estado y recompensa recibidas decidirá que acción tomar sobre el entorno y etc.</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spcBef>
                <a:spcPts val="600"/>
              </a:spcBef>
              <a:spcAft>
                <a:spcPts val="0"/>
              </a:spcAft>
              <a:buNone/>
            </a:pPr>
            <a:r>
              <a:rPr lang="es-ES" b="0" dirty="0"/>
              <a:t>Para el aprendizaje de nuestro agente se tiene que decidir que algoritmo de aprendizaje empleará y sobre que entorno de simulación correrá los entrenamientos. </a:t>
            </a:r>
          </a:p>
          <a:p>
            <a:pPr marL="139700" indent="0" algn="just">
              <a:buNone/>
            </a:pPr>
            <a:r>
              <a:rPr lang="es-ES" b="0" dirty="0"/>
              <a:t>Para el aprendizaje del agente se tienen tres tipos de algoritmos, los algoritmos de tipo </a:t>
            </a:r>
            <a:r>
              <a:rPr lang="es-ES" b="1" dirty="0"/>
              <a:t>Q-Learning</a:t>
            </a:r>
            <a:r>
              <a:rPr lang="es-ES" b="0" dirty="0"/>
              <a:t>, los cuales son algoritmos basados en optimizar una función valor, los de tipo </a:t>
            </a:r>
            <a:r>
              <a:rPr lang="es-ES" b="1" dirty="0"/>
              <a:t>Gradiente de Política</a:t>
            </a:r>
            <a:r>
              <a:rPr lang="es-ES" b="0" dirty="0"/>
              <a:t>, que se basan en optimizar directamente la política del agente, y los algoritmos </a:t>
            </a:r>
            <a:r>
              <a:rPr lang="es-ES" b="1" dirty="0"/>
              <a:t>Actor-Critic</a:t>
            </a:r>
            <a:r>
              <a:rPr lang="es-ES" b="0" dirty="0"/>
              <a:t> los cuales tienen una parte que optimiza la función valor, el critic, y otra parte que actualiza la distribución de políticas en la dirección sugerida por el critic, el actor.</a:t>
            </a:r>
          </a:p>
          <a:p>
            <a:pPr marL="139700" indent="0" algn="just">
              <a:buNone/>
            </a:pPr>
            <a:endPar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139700" indent="0" algn="just">
              <a:lnSpc>
                <a:spcPct val="115000"/>
              </a:lnSpc>
              <a:spcAft>
                <a:spcPts val="600"/>
              </a:spcAft>
              <a:buNone/>
            </a:pP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El aprendizaje por refuerzo requiere un volumen muy alto de pasos con un entorno, para aprender una buena política. Por lo tanto, se necesitan simuladores para lograr resultados de manera rentable y oportuna. Los simuladores permiten que estos episodios sucedan en un mundo digital, entrenando a un agente para que alcance su máximo potencial mientras se ahorra tiempo y dinero.</a:t>
            </a:r>
          </a:p>
          <a:p>
            <a:pPr marL="139700" indent="0" algn="just">
              <a:lnSpc>
                <a:spcPct val="115000"/>
              </a:lnSpc>
              <a:spcAft>
                <a:spcPts val="600"/>
              </a:spcAft>
              <a:buNone/>
            </a:pPr>
            <a:r>
              <a:rPr lang="es-ES" sz="1300" b="1" dirty="0">
                <a:solidFill>
                  <a:srgbClr val="2F5496"/>
                </a:solidFill>
                <a:effectLst/>
                <a:latin typeface="Calibri Light" panose="020F0302020204030204" pitchFamily="34" charset="0"/>
                <a:cs typeface="Calibri Light" panose="020F0302020204030204" pitchFamily="34" charset="0"/>
              </a:rPr>
              <a:t>AirSim</a:t>
            </a:r>
          </a:p>
          <a:p>
            <a:pPr marL="139700" indent="0" algn="just">
              <a:buNone/>
            </a:pPr>
            <a:r>
              <a:rPr lang="es-ES" sz="1100" dirty="0">
                <a:solidFill>
                  <a:srgbClr val="000000"/>
                </a:solidFill>
                <a:effectLst/>
                <a:latin typeface="Calibri" panose="020F0502020204030204" pitchFamily="34" charset="0"/>
                <a:ea typeface="Times New Roman" panose="02020603050405020304" pitchFamily="18" charset="0"/>
              </a:rPr>
              <a:t>AirSim es un simulador de código-abierto para drones y coches principalmente, construido sobre Unreal </a:t>
            </a:r>
            <a:r>
              <a:rPr lang="es-ES" sz="1100" dirty="0" err="1">
                <a:solidFill>
                  <a:srgbClr val="000000"/>
                </a:solidFill>
                <a:effectLst/>
                <a:latin typeface="Calibri" panose="020F0502020204030204" pitchFamily="34" charset="0"/>
                <a:ea typeface="Times New Roman" panose="02020603050405020304" pitchFamily="18" charset="0"/>
              </a:rPr>
              <a:t>Engine</a:t>
            </a:r>
            <a:endParaRPr lang="es-ES" sz="1100" dirty="0">
              <a:solidFill>
                <a:srgbClr val="000000"/>
              </a:solidFill>
              <a:effectLst/>
              <a:latin typeface="Calibri" panose="020F0502020204030204" pitchFamily="34" charset="0"/>
              <a:ea typeface="Times New Roman" panose="02020603050405020304" pitchFamily="18" charset="0"/>
            </a:endParaRPr>
          </a:p>
          <a:p>
            <a:pPr marL="139700" indent="0" algn="just">
              <a:buNone/>
            </a:pPr>
            <a:r>
              <a:rPr lang="es-ES" sz="1800" b="1" dirty="0">
                <a:solidFill>
                  <a:srgbClr val="000000"/>
                </a:solidFill>
                <a:effectLst/>
                <a:latin typeface="Calibri" panose="020F0502020204030204" pitchFamily="34" charset="0"/>
                <a:ea typeface="Times New Roman" panose="02020603050405020304" pitchFamily="18" charset="0"/>
              </a:rPr>
              <a:t>ML-Agents</a:t>
            </a:r>
          </a:p>
          <a:p>
            <a:pPr marL="139700" indent="0" algn="just">
              <a:buNone/>
            </a:pPr>
            <a:r>
              <a:rPr lang="es-ES" sz="1800" dirty="0">
                <a:solidFill>
                  <a:srgbClr val="000000"/>
                </a:solidFill>
                <a:effectLst/>
                <a:latin typeface="Calibri" panose="020F0502020204030204" pitchFamily="34" charset="0"/>
                <a:ea typeface="Times New Roman" panose="02020603050405020304" pitchFamily="18" charset="0"/>
              </a:rPr>
              <a:t>ML-Agents es un proyecto de código-abierto que permite a juegos o simulaciones usar entornos para entrenar agentes inteligentes sobre Unity.</a:t>
            </a:r>
          </a:p>
          <a:p>
            <a:pPr marL="139700" indent="0" algn="just">
              <a:buNone/>
            </a:pPr>
            <a:r>
              <a:rPr lang="es-ES" sz="1800" b="1" dirty="0">
                <a:solidFill>
                  <a:srgbClr val="000000"/>
                </a:solidFill>
                <a:effectLst/>
                <a:latin typeface="Calibri" panose="020F0502020204030204" pitchFamily="34" charset="0"/>
                <a:ea typeface="Times New Roman" panose="02020603050405020304" pitchFamily="18" charset="0"/>
              </a:rPr>
              <a:t>DeepMind Lab</a:t>
            </a:r>
          </a:p>
          <a:p>
            <a:pPr marL="139700" indent="0" algn="just">
              <a:buNone/>
            </a:pPr>
            <a:r>
              <a:rPr lang="es-ES" sz="1800" dirty="0">
                <a:solidFill>
                  <a:srgbClr val="000000"/>
                </a:solidFill>
                <a:effectLst/>
                <a:latin typeface="Calibri" panose="020F0502020204030204" pitchFamily="34" charset="0"/>
                <a:ea typeface="Times New Roman" panose="02020603050405020304" pitchFamily="18" charset="0"/>
              </a:rPr>
              <a:t>DeepMind Lab es una plataforma de dominio especifico, ya que permite la creación del grupo de tareas únicamente para la navegación en primera persona, desarrollado desde el motor id </a:t>
            </a:r>
            <a:r>
              <a:rPr lang="es-ES" sz="1800" dirty="0" err="1">
                <a:solidFill>
                  <a:srgbClr val="000000"/>
                </a:solidFill>
                <a:effectLst/>
                <a:latin typeface="Calibri" panose="020F0502020204030204" pitchFamily="34" charset="0"/>
                <a:ea typeface="Times New Roman" panose="02020603050405020304" pitchFamily="18" charset="0"/>
              </a:rPr>
              <a:t>Tech</a:t>
            </a:r>
            <a:r>
              <a:rPr lang="es-ES" sz="1800" dirty="0">
                <a:solidFill>
                  <a:srgbClr val="000000"/>
                </a:solidFill>
                <a:effectLst/>
                <a:latin typeface="Calibri" panose="020F0502020204030204" pitchFamily="34" charset="0"/>
                <a:ea typeface="Times New Roman" panose="02020603050405020304" pitchFamily="18" charset="0"/>
              </a:rPr>
              <a:t> 3.</a:t>
            </a:r>
          </a:p>
          <a:p>
            <a:pPr marL="139700" indent="0" algn="just">
              <a:buNone/>
            </a:pPr>
            <a:r>
              <a:rPr lang="es-ES" sz="1800" b="1" dirty="0">
                <a:solidFill>
                  <a:srgbClr val="000000"/>
                </a:solidFill>
                <a:effectLst/>
                <a:latin typeface="Calibri" panose="020F0502020204030204" pitchFamily="34" charset="0"/>
                <a:ea typeface="Times New Roman" panose="02020603050405020304" pitchFamily="18" charset="0"/>
              </a:rPr>
              <a:t>OpenAI Gym</a:t>
            </a:r>
            <a:endParaRPr lang="es-ES" sz="1100" dirty="0">
              <a:solidFill>
                <a:srgbClr val="000000"/>
              </a:solidFill>
              <a:effectLst/>
              <a:latin typeface="Calibri" panose="020F0502020204030204" pitchFamily="34" charset="0"/>
              <a:ea typeface="Times New Roman" panose="02020603050405020304" pitchFamily="18" charset="0"/>
            </a:endParaRPr>
          </a:p>
          <a:p>
            <a:pPr marL="139700" indent="0" algn="just">
              <a:buNone/>
            </a:pPr>
            <a:r>
              <a:rPr lang="es-ES" sz="1800" dirty="0">
                <a:solidFill>
                  <a:srgbClr val="000000"/>
                </a:solidFill>
                <a:effectLst/>
                <a:latin typeface="Calibri" panose="020F0502020204030204" pitchFamily="34" charset="0"/>
                <a:ea typeface="Times New Roman" panose="02020603050405020304" pitchFamily="18" charset="0"/>
              </a:rPr>
              <a:t>OpenAI Gym es un toolkit para desarrollar y comparar algoritmos de aprendizaje de refuerzo. No hace suposiciones sobre la estructura del agente, y es compatible con cualquier biblioteca de cálculo numérico.</a:t>
            </a:r>
          </a:p>
          <a:p>
            <a:pPr marL="139700" indent="0">
              <a:buNone/>
            </a:pPr>
            <a:endParaRPr dirty="0"/>
          </a:p>
        </p:txBody>
      </p:sp>
    </p:spTree>
    <p:extLst>
      <p:ext uri="{BB962C8B-B14F-4D97-AF65-F5344CB8AC3E}">
        <p14:creationId xmlns:p14="http://schemas.microsoft.com/office/powerpoint/2010/main" val="39606317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Finalmente, después de un análisis de alternativas que se encuentra en el apartado 6 de la memoria, se ha decidido emplear un algoritmo Policy Gradient como es Proximal Policy Optimization junto a ML-Agents.</a:t>
            </a:r>
          </a:p>
        </p:txBody>
      </p:sp>
    </p:spTree>
    <p:extLst>
      <p:ext uri="{BB962C8B-B14F-4D97-AF65-F5344CB8AC3E}">
        <p14:creationId xmlns:p14="http://schemas.microsoft.com/office/powerpoint/2010/main" val="33909147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Pasamos ahora al apartado 3, donde se explicará la creación del proyecto.</a:t>
            </a:r>
            <a:endParaRPr dirty="0"/>
          </a:p>
        </p:txBody>
      </p:sp>
    </p:spTree>
    <p:extLst>
      <p:ext uri="{BB962C8B-B14F-4D97-AF65-F5344CB8AC3E}">
        <p14:creationId xmlns:p14="http://schemas.microsoft.com/office/powerpoint/2010/main" val="32383294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just" defTabSz="914400" rtl="0" eaLnBrk="1" fontAlgn="auto" latinLnBrk="0" hangingPunct="1">
              <a:lnSpc>
                <a:spcPct val="100000"/>
              </a:lnSpc>
              <a:spcBef>
                <a:spcPts val="0"/>
              </a:spcBef>
              <a:spcAft>
                <a:spcPts val="0"/>
              </a:spcAft>
              <a:buClr>
                <a:srgbClr val="000000"/>
              </a:buClr>
              <a:buSzPts val="1400"/>
              <a:buFont typeface="Arial"/>
              <a:buNone/>
              <a:tabLst/>
              <a:defRPr/>
            </a:pPr>
            <a:r>
              <a:rPr lang="es-ES" dirty="0"/>
              <a:t>Antes de nada, se debe crear el escenario donde se encuentra el proyecto. </a:t>
            </a:r>
          </a:p>
          <a:p>
            <a:pPr marL="0" lvl="0" indent="0" algn="just" rtl="0">
              <a:spcBef>
                <a:spcPts val="0"/>
              </a:spcBef>
              <a:spcAft>
                <a:spcPts val="0"/>
              </a:spcAft>
              <a:buNone/>
            </a:pPr>
            <a:r>
              <a:rPr lang="es-ES" dirty="0"/>
              <a:t>Para ello hace falta crear y programar a los agentes, para así definir el entorno en el que trabajarán. Para la implementación del agente </a:t>
            </a:r>
            <a:r>
              <a:rPr lang="es-ES" sz="1800" dirty="0">
                <a:solidFill>
                  <a:srgbClr val="000000"/>
                </a:solidFill>
                <a:effectLst/>
                <a:latin typeface="Calibri" panose="020F0502020204030204" pitchFamily="34" charset="0"/>
                <a:ea typeface="Times New Roman" panose="02020603050405020304" pitchFamily="18" charset="0"/>
              </a:rPr>
              <a:t>se estudia todas las posibilidades existentes. Para ver algunas de estas posibilidades apartado 8.1 de la Memoria. </a:t>
            </a:r>
          </a:p>
          <a:p>
            <a:pPr marL="0" lvl="0" indent="0" algn="just" rtl="0">
              <a:spcBef>
                <a:spcPts val="0"/>
              </a:spcBef>
              <a:spcAft>
                <a:spcPts val="0"/>
              </a:spcAft>
              <a:buNone/>
            </a:pPr>
            <a:r>
              <a:rPr lang="es-ES" dirty="0"/>
              <a:t>Después se debe ejecutar, gracias a TensorFlow y ML-Agents, entrenamientos sobre el entorno para crear modelos de redes neuronales y observar el comportamiento del agente a distintas configuraciones. </a:t>
            </a:r>
          </a:p>
          <a:p>
            <a:pPr marL="0" lvl="0" indent="0" algn="just" rtl="0">
              <a:spcBef>
                <a:spcPts val="0"/>
              </a:spcBef>
              <a:spcAft>
                <a:spcPts val="0"/>
              </a:spcAft>
              <a:buNone/>
            </a:pPr>
            <a:r>
              <a:rPr lang="es-ES" dirty="0"/>
              <a:t>Para que estos entrenamientos funcionen de forma correcta se debe modificar el archivo de configuración de PPO donde se encuentran los hiperparámetros del algoritmo. </a:t>
            </a:r>
          </a:p>
          <a:p>
            <a:pPr marL="0" lvl="0" indent="0" algn="just" rtl="0">
              <a:spcBef>
                <a:spcPts val="0"/>
              </a:spcBef>
              <a:spcAft>
                <a:spcPts val="0"/>
              </a:spcAft>
              <a:buNone/>
            </a:pPr>
            <a:r>
              <a:rPr lang="es-ES" dirty="0"/>
              <a:t>Finalmente, se tiene como agentes modelos 2D de cubos estáticos apilados en una matriz 12x12 donde las observaciones tomadas pueden ser de dos tipos: observaciones de los agentes de alrededor en el momento actual y en el anterior; y observaciones de todos los agentes de la malla en el momento actual y en el anterior. </a:t>
            </a:r>
          </a:p>
          <a:p>
            <a:pPr marL="0" lvl="0" indent="0" algn="just" rtl="0">
              <a:spcBef>
                <a:spcPts val="0"/>
              </a:spcBef>
              <a:spcAft>
                <a:spcPts val="0"/>
              </a:spcAft>
              <a:buNone/>
            </a:pPr>
            <a:r>
              <a:rPr lang="es-ES" dirty="0"/>
              <a:t>Para poder diferenciar las poblaciones se tienen 4 colores, referenciando un color a la muerte y los demás a una población cada uno.</a:t>
            </a:r>
          </a:p>
          <a:p>
            <a:pPr marL="0" lvl="0" indent="0" algn="just" rtl="0">
              <a:spcBef>
                <a:spcPts val="0"/>
              </a:spcBef>
              <a:spcAft>
                <a:spcPts val="0"/>
              </a:spcAft>
              <a:buNone/>
            </a:pPr>
            <a:endParaRPr lang="es-ES" dirty="0"/>
          </a:p>
        </p:txBody>
      </p:sp>
    </p:spTree>
    <p:extLst>
      <p:ext uri="{BB962C8B-B14F-4D97-AF65-F5344CB8AC3E}">
        <p14:creationId xmlns:p14="http://schemas.microsoft.com/office/powerpoint/2010/main" val="261387945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Una parte fundamental del proyecto es ver como otorgar las políticas a los agentes, y sobre todo como calibrarlas obteniendo resultados estables.</a:t>
            </a: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Para la </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política local</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el agente busca la supervivencia. Para ello al agente siempre que esté muerto, se le otorga una recompensa negativa de tal forma que nunca busque estar muerto. Aun así, un agente no puede vivir por que sí, primero debe interaccionar con otro agente que esté vivo para que se reproduzca. </a:t>
            </a: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Para la </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política grupal</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lo que se busca es, que la población se agrupe para tener bloques diferenciados de poblaciones sobre el entorno. Para ello al agente se le otorga una recompensa equivalente al inverso de la media de las distancias que hay entre este agente y los otros agentes de la misma población. De esta manera esta recompensa depende de todos los agentes de la misma población.</a:t>
            </a: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Para la </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política global</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lo que se busca es que todas las poblaciones perduren el tiempo, es decir, que no haya una sola población viva en el entorno. Para ello al agente se le otorga una recompensa igual a la entropía de las poblaciones. Se realiza un histograma de las poblaciones en cada momento con la cual se calcula la entropía. </a:t>
            </a:r>
            <a:endParaRPr lang="es-ES" sz="4800" b="1"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Para realizar el análisis de los resultados obtenidos en los entrenamientos, se debe mirar como avanzan los entrenamientos, y mirar las gráficas de </a:t>
            </a:r>
            <a:r>
              <a:rPr lang="en" sz="2400" b="1" dirty="0"/>
              <a:t>TensorBoard</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que ofrece </a:t>
            </a:r>
            <a:r>
              <a:rPr lang="es-ES" sz="18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Tensorflow</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sobre el aprendizaje del agente. </a:t>
            </a: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Para lo primero basta con implementar sobre el entorno la red neuronal creada a partir del entrenamiento, un </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fichero .</a:t>
            </a:r>
            <a:r>
              <a:rPr lang="es-ES" sz="1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nn</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De esta forma se puede observar que decisiones toma cada agente en cada momento.</a:t>
            </a: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Después se tienen las </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gráficas </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ofrecidas por</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t>
            </a:r>
            <a:r>
              <a:rPr lang="en" sz="2400" b="1" dirty="0"/>
              <a:t>TensorBoard</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las cuales se instalan al instalar </a:t>
            </a:r>
            <a:r>
              <a:rPr lang="es-ES" sz="18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Tensorflow</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a través de ML-Agents. De las gráficas ofrecidas bastará con mirar dos:</a:t>
            </a:r>
          </a:p>
          <a:p>
            <a:pPr marL="342900" lvl="0" indent="-342900" algn="just">
              <a:lnSpc>
                <a:spcPct val="115000"/>
              </a:lnSpc>
              <a:buFont typeface="Symbol" panose="05050102010706020507" pitchFamily="18" charset="2"/>
              <a:buChar char=""/>
            </a:pPr>
            <a:r>
              <a:rPr lang="es-ES" sz="1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Cumulative</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Reward</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la cual muestra la recompensa acumulativa media de todos los agentes que participan en el entrenamiento. Debe aumentar si el entrenamiento ha sido exitoso, ya que el objetivo es hacer que el agente encuentre la mayor recompensa posible. En este caso, se tienen valores altos de recompensa, dado que cada episodio consta de muchos pasos, para dejar a los agentes encontrar el equilibrio. </a:t>
            </a:r>
          </a:p>
          <a:p>
            <a:pPr marL="342900" lvl="0" indent="-342900" algn="just">
              <a:lnSpc>
                <a:spcPct val="115000"/>
              </a:lnSpc>
              <a:spcAft>
                <a:spcPts val="600"/>
              </a:spcAft>
              <a:buFont typeface="Symbol" panose="05050102010706020507" pitchFamily="18" charset="2"/>
              <a:buChar char=""/>
            </a:pPr>
            <a:r>
              <a:rPr lang="es-ES" sz="18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Entropy</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o entropía, es la aleatoriedad de las decisiones del modelo. En otras palabras, cuanto mayor sea la entropía, más difícil es sacar conclusiones sobre la información dada. Por lo tanto, un buen comportamiento para un entrenamiento exitoso es ver la entropía disminuyendo lentamente.</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Aplicando estas políticas se han ido obteniendo diferentes resultados como se puede ver en el apartado 9 de la memoria.</a:t>
            </a: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Por ejemplo aplicando únicamente una política local se obtiene un entorno dominado por una sola raza. A políticas locales </a:t>
            </a:r>
            <a:r>
              <a:rPr lang="es-ES" sz="18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grupaless</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y globales dando de observación los vecinos de alrededor se llega a un entorno donde dos razas luchan por la dominancia de la malla. Sin embargo si se le otorga al agente como observación el grid entera  el agente es incapaz de llegar a la política óptima debido a al complejidad del sistema. </a:t>
            </a:r>
          </a:p>
        </p:txBody>
      </p:sp>
    </p:spTree>
    <p:extLst>
      <p:ext uri="{BB962C8B-B14F-4D97-AF65-F5344CB8AC3E}">
        <p14:creationId xmlns:p14="http://schemas.microsoft.com/office/powerpoint/2010/main" val="37423550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 name="Google Shape;261;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sz="1800" dirty="0">
                <a:solidFill>
                  <a:srgbClr val="000000"/>
                </a:solidFill>
                <a:effectLst/>
                <a:latin typeface="Calibri" panose="020F0502020204030204" pitchFamily="34" charset="0"/>
                <a:ea typeface="Times New Roman" panose="02020603050405020304" pitchFamily="18" charset="0"/>
              </a:rPr>
              <a:t>Pero, ¿Qué se puede sacar de estos resultados?</a:t>
            </a:r>
          </a:p>
          <a:p>
            <a:pPr marL="0" lvl="0" indent="0" algn="l" rtl="0">
              <a:spcBef>
                <a:spcPts val="0"/>
              </a:spcBef>
              <a:spcAft>
                <a:spcPts val="0"/>
              </a:spcAft>
              <a:buNone/>
            </a:pPr>
            <a:r>
              <a:rPr lang="es-ES" sz="1800" dirty="0">
                <a:solidFill>
                  <a:srgbClr val="000000"/>
                </a:solidFill>
                <a:effectLst/>
                <a:latin typeface="Calibri" panose="020F0502020204030204" pitchFamily="34" charset="0"/>
                <a:ea typeface="Times New Roman" panose="02020603050405020304" pitchFamily="18" charset="0"/>
              </a:rPr>
              <a:t>El mayor beneficio técnico es la posibilidad de</a:t>
            </a:r>
            <a:r>
              <a:rPr lang="es-ES" sz="1800" b="1" dirty="0">
                <a:solidFill>
                  <a:srgbClr val="000000"/>
                </a:solidFill>
                <a:effectLst/>
                <a:latin typeface="Calibri" panose="020F0502020204030204" pitchFamily="34" charset="0"/>
                <a:ea typeface="Times New Roman" panose="02020603050405020304" pitchFamily="18" charset="0"/>
              </a:rPr>
              <a:t> extrapolar estos resultados obtenidos</a:t>
            </a:r>
            <a:r>
              <a:rPr lang="es-ES" sz="1800" dirty="0">
                <a:solidFill>
                  <a:srgbClr val="000000"/>
                </a:solidFill>
                <a:effectLst/>
                <a:latin typeface="Calibri" panose="020F0502020204030204" pitchFamily="34" charset="0"/>
                <a:ea typeface="Times New Roman" panose="02020603050405020304" pitchFamily="18" charset="0"/>
              </a:rPr>
              <a:t> en otro tipo de aplicaciones en el que existen multiagentes multipoblacionales, es decir en cualquier escenario donde se exija una coordinación entre diferentes grupos. Por ejemplo, en enjambres de drones para misiones de exploración, donde es crucial la coordinación y la agrupación de los drones, o computación en malla, donde se necesita distribuir el uso de los recursos debido a que no están sujetos a un control centralizado. </a:t>
            </a: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Por ultimo. </a:t>
            </a:r>
            <a:endParaRPr dirty="0"/>
          </a:p>
        </p:txBody>
      </p:sp>
    </p:spTree>
    <p:extLst>
      <p:ext uri="{BB962C8B-B14F-4D97-AF65-F5344CB8AC3E}">
        <p14:creationId xmlns:p14="http://schemas.microsoft.com/office/powerpoint/2010/main" val="2617599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39700" indent="0">
              <a:buNone/>
            </a:pPr>
            <a:r>
              <a:rPr lang="es-ES" dirty="0"/>
              <a:t>La presentación se separa en cuatro partes. Una primera parte de introducción, el estado del arte, el desarrollo y la conclusión del proyecto.</a:t>
            </a:r>
          </a:p>
        </p:txBody>
      </p:sp>
    </p:spTree>
    <p:extLst>
      <p:ext uri="{BB962C8B-B14F-4D97-AF65-F5344CB8AC3E}">
        <p14:creationId xmlns:p14="http://schemas.microsoft.com/office/powerpoint/2010/main" val="29770079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b="0" dirty="0"/>
              <a:t>Este proyecto ha tenido cuatro etapas: el </a:t>
            </a:r>
            <a:r>
              <a:rPr lang="es-ES" b="1" dirty="0"/>
              <a:t>planteamiento inicial</a:t>
            </a:r>
            <a:r>
              <a:rPr lang="es-ES" b="0" dirty="0"/>
              <a:t>, donde se </a:t>
            </a:r>
            <a:r>
              <a:rPr lang="es-ES" sz="1100" b="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explica la elección del objetivo del proyecto junto con el director y se establecen las condiciones y objetivos a cumplir por parte del alumno; la </a:t>
            </a:r>
            <a:r>
              <a:rPr lang="es-ES" sz="11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preparación </a:t>
            </a:r>
            <a:r>
              <a:rPr lang="es-ES" sz="1100" b="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donde se estudia como implementar el proyecto realizando análisis de alternativas</a:t>
            </a:r>
            <a:r>
              <a:rPr lang="es-ES" b="0" dirty="0"/>
              <a:t>; el </a:t>
            </a:r>
            <a:r>
              <a:rPr lang="es-ES" b="1" dirty="0"/>
              <a:t>desarrollo </a:t>
            </a:r>
            <a:r>
              <a:rPr lang="es-ES" b="0" dirty="0"/>
              <a:t>donde se crea el entorno y código del agente, y se realizan y estudian los entrenamientos; y la </a:t>
            </a:r>
            <a:r>
              <a:rPr lang="es-ES" b="1" dirty="0"/>
              <a:t>documentación </a:t>
            </a: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donde se recoge todo lo anterior y se plasma sobre la memoria del proyecto. </a:t>
            </a:r>
          </a:p>
          <a:p>
            <a:pPr marL="0" lvl="0" indent="0" algn="l" rtl="0">
              <a:spcBef>
                <a:spcPts val="0"/>
              </a:spcBef>
              <a:spcAft>
                <a:spcPts val="0"/>
              </a:spcAft>
              <a:buNone/>
            </a:pPr>
            <a:endParaRPr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39700" indent="0">
              <a:buNone/>
            </a:pPr>
            <a:r>
              <a:rPr lang="es-ES" sz="1800" dirty="0">
                <a:solidFill>
                  <a:srgbClr val="000000"/>
                </a:solidFill>
                <a:effectLst/>
                <a:latin typeface="Calibri" panose="020F0502020204030204" pitchFamily="34" charset="0"/>
                <a:ea typeface="Times New Roman" panose="02020603050405020304" pitchFamily="18" charset="0"/>
              </a:rPr>
              <a:t>Aquí se les muestra el diagrama de Gantt, el cual representa el flujo de las fases en el periodo de tiempo. Aunque, antes de mostrar el diagrama se muestra una tabla para que se pueda ver las fases definidas y su periodo de duración. Para ver con más detalle Apartado 10.2 de la memoria. </a:t>
            </a:r>
            <a:endParaRPr lang="es-ES" dirty="0"/>
          </a:p>
        </p:txBody>
      </p:sp>
    </p:spTree>
    <p:extLst>
      <p:ext uri="{BB962C8B-B14F-4D97-AF65-F5344CB8AC3E}">
        <p14:creationId xmlns:p14="http://schemas.microsoft.com/office/powerpoint/2010/main" val="41668941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6"/>
        <p:cNvGrpSpPr/>
        <p:nvPr/>
      </p:nvGrpSpPr>
      <p:grpSpPr>
        <a:xfrm>
          <a:off x="0" y="0"/>
          <a:ext cx="0" cy="0"/>
          <a:chOff x="0" y="0"/>
          <a:chExt cx="0" cy="0"/>
        </a:xfrm>
      </p:grpSpPr>
      <p:sp>
        <p:nvSpPr>
          <p:cNvPr id="287" name="Google Shape;287;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8" name="Google Shape;288;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buNone/>
            </a:pPr>
            <a:r>
              <a:rPr lang="es-ES" dirty="0"/>
              <a:t>El coste del proyecto es la suma de estos factores. </a:t>
            </a:r>
          </a:p>
          <a:p>
            <a:pPr marL="139700" indent="0">
              <a:buNone/>
            </a:pPr>
            <a:r>
              <a:rPr lang="es-ES" dirty="0"/>
              <a:t>En los recursos humanos se tiene el trabajo de Director de Proyecto y del Ingeniero Junior encargados de la realización de este proyecto. Del Diagrama de Gantt se pueden obtener las horas invertidas en este proyecto por parte del Ingeniero Junior, las cuales son alrededor de 300 horas (las cuales también coindicen con las horas equivalentes a los 12 créditos del proyecto).  Teniendo en cuanta que un Ingeniero Junior tiene un coste unitario de 30 euros la hora, y que al Director del Proyecto se le asignan 50 horas de trabajo a 110 euros la hora; se obtienen 14.500 euros en total. </a:t>
            </a:r>
          </a:p>
          <a:p>
            <a:pPr marL="139700" indent="0">
              <a:buNone/>
            </a:pPr>
            <a:r>
              <a:rPr lang="es-ES" dirty="0"/>
              <a:t>En cuanto a los materiales amortizables se tiene los equipos utilizados para el desarrollo del proyecto donde se encuentra un ordenador de sobremesa y un portátil. El portátil fue necesario ya que se necesitaba obtener más potencia de computo. Por el empleo de estos equipos aparecen 175 euros por materiales amortizables.</a:t>
            </a:r>
          </a:p>
          <a:p>
            <a:pPr marL="139700" indent="0">
              <a:buNone/>
            </a:pPr>
            <a:r>
              <a:rPr lang="es-ES" dirty="0"/>
              <a:t>Y, finalmente, para la documentación, se hizo uso de algunos libros electrónicos y de material de oficina, los cuales ascienden el coste total del proyecto en 14.765 euros. </a:t>
            </a:r>
          </a:p>
          <a:p>
            <a:pPr marL="0" lvl="0" indent="0" algn="l" rtl="0">
              <a:spcBef>
                <a:spcPts val="0"/>
              </a:spcBef>
              <a:spcAft>
                <a:spcPts val="0"/>
              </a:spcAft>
              <a:buNone/>
            </a:pPr>
            <a:endParaRPr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s-ES" sz="1100" dirty="0">
                <a:solidFill>
                  <a:srgbClr val="000000"/>
                </a:solidFill>
                <a:latin typeface="Calibri" panose="020F0502020204030204" pitchFamily="34" charset="0"/>
                <a:ea typeface="Times New Roman" panose="02020603050405020304" pitchFamily="18" charset="0"/>
              </a:rPr>
              <a:t>Las conclusiones finales sacadas de este proyecto son, que el agente siempre va a tender a evolucionar y sobrevivir; que c</a:t>
            </a:r>
            <a:r>
              <a:rPr lang="es-ES" sz="1100" dirty="0">
                <a:solidFill>
                  <a:srgbClr val="000000"/>
                </a:solidFill>
                <a:effectLst/>
                <a:latin typeface="Calibri" panose="020F0502020204030204" pitchFamily="34" charset="0"/>
                <a:ea typeface="Times New Roman" panose="02020603050405020304" pitchFamily="18" charset="0"/>
              </a:rPr>
              <a:t>uanto más complejo sea el escenario, ya sea por añadir nuevas políticas como recompensa o añadiendo un espacio mayor de observaciones, más difícil es conseguir que el agente aprenda; y por último, que siempre y cuando, las soluciones técnicas empleadas sean las adecuadas, el conocimiento adquirido por parte del agente tenderá a ser el adecuado.</a:t>
            </a:r>
            <a:endParaRPr lang="es-ES" dirty="0"/>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s-ES" dirty="0"/>
          </a:p>
        </p:txBody>
      </p:sp>
    </p:spTree>
    <p:extLst>
      <p:ext uri="{BB962C8B-B14F-4D97-AF65-F5344CB8AC3E}">
        <p14:creationId xmlns:p14="http://schemas.microsoft.com/office/powerpoint/2010/main" val="61091011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Una introducción para comprender el proyecto</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marR="0" lvl="0" indent="0" algn="just" defTabSz="914400" rtl="0" eaLnBrk="1" fontAlgn="auto" latinLnBrk="0" hangingPunct="1">
              <a:lnSpc>
                <a:spcPct val="115000"/>
              </a:lnSpc>
              <a:spcBef>
                <a:spcPts val="0"/>
              </a:spcBef>
              <a:spcAft>
                <a:spcPts val="600"/>
              </a:spcAft>
              <a:buClr>
                <a:srgbClr val="000000"/>
              </a:buClr>
              <a:buSzPts val="1400"/>
              <a:buFont typeface="Arial"/>
              <a:buNone/>
              <a:tabLst/>
              <a:defRPr/>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Este proyecto tiene como objetivo principal </a:t>
            </a:r>
            <a:r>
              <a:rPr lang="es-ES" sz="4400" dirty="0"/>
              <a:t>Explorar cómo controlar las dinámicas comportamentales de sistemas multiagente multipoblacionales empleando aprendizaje por refuerzo profundo.</a:t>
            </a:r>
            <a:endParaRPr lang="en-US" sz="440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s-ES" dirty="0"/>
              <a:t>Pero, ¿</a:t>
            </a: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Qué es el </a:t>
            </a:r>
            <a:r>
              <a:rPr lang="es-ES" sz="1100" dirty="0"/>
              <a:t>aprendizaje por refuerzo profundo</a:t>
            </a: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7" name="Google Shape;267;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gn="just">
              <a:lnSpc>
                <a:spcPct val="115000"/>
              </a:lnSpc>
              <a:spcAft>
                <a:spcPts val="600"/>
              </a:spcAft>
              <a:buNone/>
            </a:pPr>
            <a:r>
              <a:rPr lang="es-ES" sz="1100" b="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El Aprendizaje por Refuerzo es una rama del Machine Learning. El Machine Learning es una implementación de la Inteligencia Artificial, una forma de asimilar datos y proporcionar una respuesta aprendida por un equipo.</a:t>
            </a:r>
          </a:p>
          <a:p>
            <a:pPr marL="139700" indent="0" algn="just">
              <a:lnSpc>
                <a:spcPct val="115000"/>
              </a:lnSpc>
              <a:spcAft>
                <a:spcPts val="600"/>
              </a:spcAft>
              <a:buNone/>
            </a:pP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Dentro del Machine Learning, se presentan los tres tipos de entrenamientos o aprendizajes más comunes que se ven en ML: </a:t>
            </a:r>
          </a:p>
          <a:p>
            <a:pPr marL="342900" lvl="0" indent="-342900" algn="just">
              <a:lnSpc>
                <a:spcPct val="115000"/>
              </a:lnSpc>
              <a:buSzPts val="1000"/>
              <a:buFont typeface="Symbol" panose="05050102010706020507" pitchFamily="18" charset="2"/>
              <a:buChar char=""/>
              <a:tabLst>
                <a:tab pos="457200" algn="l"/>
              </a:tabLst>
            </a:pPr>
            <a:r>
              <a:rPr lang="es-ES" sz="11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Unsupervised</a:t>
            </a:r>
            <a:r>
              <a:rPr lang="es-ES" sz="11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Learning o Aprendizaje No-Supervisado</a:t>
            </a: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Para este tipo de aprendizaje se examina un conjunto de datos y se realiza una clasificación de estos. Es utilizado para la agrupación (</a:t>
            </a:r>
            <a:r>
              <a:rPr lang="es-ES" sz="1100"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clustering</a:t>
            </a: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o la estimación de la densidad. </a:t>
            </a:r>
          </a:p>
          <a:p>
            <a:pPr marL="342900" lvl="0" indent="-342900" algn="just">
              <a:lnSpc>
                <a:spcPct val="115000"/>
              </a:lnSpc>
              <a:buSzPts val="1000"/>
              <a:buFont typeface="Symbol" panose="05050102010706020507" pitchFamily="18" charset="2"/>
              <a:buChar char=""/>
              <a:tabLst>
                <a:tab pos="457200" algn="l"/>
              </a:tabLst>
            </a:pPr>
            <a:r>
              <a:rPr lang="es-ES" sz="1100" b="1" dirty="0" err="1">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Supervised</a:t>
            </a:r>
            <a:r>
              <a:rPr lang="es-ES" sz="11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Learning o Aprendizaje Supervisado</a:t>
            </a: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El aprendizaje supervisado necesita que los datos de entrada estén etiquetados para poder crear el modelo, consiguiendo de esta forma salidas etiquetadas. </a:t>
            </a:r>
          </a:p>
          <a:p>
            <a:pPr marL="342900" lvl="0" indent="-342900" algn="just">
              <a:lnSpc>
                <a:spcPct val="115000"/>
              </a:lnSpc>
              <a:spcAft>
                <a:spcPts val="600"/>
              </a:spcAft>
              <a:buSzPts val="1000"/>
              <a:buFont typeface="Symbol" panose="05050102010706020507" pitchFamily="18" charset="2"/>
              <a:buChar char=""/>
              <a:tabLst>
                <a:tab pos="457200" algn="l"/>
              </a:tabLst>
            </a:pPr>
            <a:r>
              <a:rPr lang="es-ES" sz="11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Reinforcement Learning o Aprendizaje por Refuerzo</a:t>
            </a: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Para el Aprendizaje por Refuerzo no se necesita modelar ni etiquetar la entrada. En Aprendizaje por Refuerzo se dispone de un entorno y un agente. El agente, es el modelo que aprende sobre el entorno, y decide que acciones tomar sobre el entorno</a:t>
            </a:r>
            <a:endParaRPr lang="es-E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381000" y="685800"/>
            <a:ext cx="6096000" cy="3429000"/>
          </a:xfrm>
        </p:spPr>
      </p:sp>
      <p:sp>
        <p:nvSpPr>
          <p:cNvPr id="3" name="Marcador de notas 2"/>
          <p:cNvSpPr>
            <a:spLocks noGrp="1"/>
          </p:cNvSpPr>
          <p:nvPr>
            <p:ph type="body" idx="1"/>
          </p:nvPr>
        </p:nvSpPr>
        <p:spPr/>
        <p:txBody>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Aun así, no se emplea únicamente aprendizaje por refuerzo, también se hace uso de aprendizaje profundo mediante redes neuronales. Las redes neuronales profundas se usan para analizar diferentes factores con una estructura similar a la del sistema neuronal humano.</a:t>
            </a:r>
          </a:p>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s-E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 continuación se puede observar como están compuestas las redes neuronales. Estas tienen varias capas definidas donde, en la capa de entrada se utilizan los valores necesarios para tomar una decisión, estos valores se transforman en las capas ocultas y luego los valores deseados aparecen en la capa de salida.</a:t>
            </a: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Gracias al uso de esta computación neuronal, se permite desarrollar un modelo de agente de aprendizaje por refuerzo para el estudio de su comportamiento en un sistema multipoblacional con diferentes políticas.</a:t>
            </a:r>
          </a:p>
          <a:p>
            <a:pPr marL="139700" indent="0">
              <a:buNone/>
            </a:pPr>
            <a:endParaRPr lang="es-ES" dirty="0"/>
          </a:p>
        </p:txBody>
      </p:sp>
    </p:spTree>
    <p:extLst>
      <p:ext uri="{BB962C8B-B14F-4D97-AF65-F5344CB8AC3E}">
        <p14:creationId xmlns:p14="http://schemas.microsoft.com/office/powerpoint/2010/main" val="3963335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27000" lvl="0" indent="0" algn="l" rtl="0">
              <a:spcBef>
                <a:spcPts val="600"/>
              </a:spcBef>
              <a:spcAft>
                <a:spcPts val="0"/>
              </a:spcAft>
              <a:buSzPts val="1600"/>
              <a:buNone/>
            </a:pPr>
            <a:r>
              <a:rPr lang="es-ES" dirty="0"/>
              <a:t>La idea del proyecto nace de la necesidad de entender no sólo cómo la inteligencia artificial opera, sino también de comprender cómo diferentes agentes provistos con inteligencia artificial interactúan entre sí en un entorno restringido</a:t>
            </a:r>
          </a:p>
          <a:p>
            <a:pPr marL="127000" lvl="0" indent="0" algn="l" rtl="0">
              <a:spcBef>
                <a:spcPts val="600"/>
              </a:spcBef>
              <a:spcAft>
                <a:spcPts val="0"/>
              </a:spcAft>
              <a:buSzPts val="1600"/>
              <a:buNone/>
            </a:pPr>
            <a:endParaRPr lang="en-US" dirty="0"/>
          </a:p>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ES" dirty="0"/>
              <a:t>En esta parte se definen conceptos básicos y alternativas para el desarrollo del proyecto.</a:t>
            </a:r>
            <a:endParaRPr dirty="0"/>
          </a:p>
        </p:txBody>
      </p:sp>
    </p:spTree>
    <p:extLst>
      <p:ext uri="{BB962C8B-B14F-4D97-AF65-F5344CB8AC3E}">
        <p14:creationId xmlns:p14="http://schemas.microsoft.com/office/powerpoint/2010/main" val="322627264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4" name="Google Shape;354;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Como ya se ha explicado antes, todo sistema que emplea RL necesita un agente y un entorno. </a:t>
            </a: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Un </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agente</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es una entidad la cual puede observar el entorno, y usando estas observaciones decidir acciones y ejecutarlas sobre el entorno. Es el modelo que se intenta entrenar. El </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entorno</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es todo lo que no sea el agente, todo con lo que pueda interactuar el agente de forma directa o indirecta. Es la demostración del problema a resolver.</a:t>
            </a: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Un </a:t>
            </a:r>
            <a:r>
              <a:rPr lang="es-E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estado</a:t>
            </a:r>
            <a:r>
              <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es cada escenario en la que el agente se encuentra en el entorno, es la situación actual del agente. En nuestro caso lo llamaremos observación.</a:t>
            </a:r>
          </a:p>
          <a:p>
            <a:pPr marL="139700" marR="0" lvl="0" indent="0" algn="just" defTabSz="914400" rtl="0" eaLnBrk="1" fontAlgn="auto" latinLnBrk="0" hangingPunct="1">
              <a:lnSpc>
                <a:spcPct val="115000"/>
              </a:lnSpc>
              <a:spcBef>
                <a:spcPts val="0"/>
              </a:spcBef>
              <a:spcAft>
                <a:spcPts val="600"/>
              </a:spcAft>
              <a:buClr>
                <a:srgbClr val="000000"/>
              </a:buClr>
              <a:buSzPts val="1400"/>
              <a:buFont typeface="Arial"/>
              <a:buNone/>
              <a:tabLst/>
              <a:defRPr/>
            </a:pPr>
            <a:r>
              <a:rPr lang="es-ES" sz="1800" dirty="0">
                <a:solidFill>
                  <a:srgbClr val="000000"/>
                </a:solidFill>
                <a:effectLst/>
                <a:latin typeface="Calibri" panose="020F0502020204030204" pitchFamily="34" charset="0"/>
                <a:ea typeface="Times New Roman" panose="02020603050405020304" pitchFamily="18" charset="0"/>
              </a:rPr>
              <a:t>El principal objetivo del agente es maximizar el valor de la recompensa acumulativa. La </a:t>
            </a:r>
            <a:r>
              <a:rPr lang="es-ES" sz="1800" b="1" dirty="0">
                <a:solidFill>
                  <a:srgbClr val="000000"/>
                </a:solidFill>
                <a:effectLst/>
                <a:latin typeface="Calibri" panose="020F0502020204030204" pitchFamily="34" charset="0"/>
                <a:ea typeface="Times New Roman" panose="02020603050405020304" pitchFamily="18" charset="0"/>
              </a:rPr>
              <a:t>recompensa</a:t>
            </a:r>
            <a:r>
              <a:rPr lang="es-ES" sz="1800" dirty="0">
                <a:solidFill>
                  <a:srgbClr val="000000"/>
                </a:solidFill>
                <a:effectLst/>
                <a:latin typeface="Calibri" panose="020F0502020204030204" pitchFamily="34" charset="0"/>
                <a:ea typeface="Times New Roman" panose="02020603050405020304" pitchFamily="18" charset="0"/>
              </a:rPr>
              <a:t> es una s</a:t>
            </a:r>
            <a:r>
              <a:rPr lang="es-ES" sz="1800" dirty="0"/>
              <a:t>eñal numérica que representa el grado de éxito de la acción. </a:t>
            </a:r>
            <a:endParaRPr lang="es-ES" sz="18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139700" indent="0" algn="just">
              <a:lnSpc>
                <a:spcPct val="115000"/>
              </a:lnSpc>
              <a:spcAft>
                <a:spcPts val="600"/>
              </a:spcAft>
              <a:buNone/>
            </a:pPr>
            <a:r>
              <a:rPr lang="es-ES" sz="1800" dirty="0">
                <a:solidFill>
                  <a:srgbClr val="000000"/>
                </a:solidFill>
                <a:effectLst/>
                <a:latin typeface="Calibri" panose="020F0502020204030204" pitchFamily="34" charset="0"/>
                <a:ea typeface="Times New Roman" panose="02020603050405020304" pitchFamily="18" charset="0"/>
              </a:rPr>
              <a:t>Todo algoritmo de RL tiene que seguir alguna </a:t>
            </a:r>
            <a:r>
              <a:rPr lang="es-ES" sz="1800" b="1" dirty="0">
                <a:solidFill>
                  <a:srgbClr val="000000"/>
                </a:solidFill>
                <a:effectLst/>
                <a:latin typeface="Calibri" panose="020F0502020204030204" pitchFamily="34" charset="0"/>
                <a:ea typeface="Times New Roman" panose="02020603050405020304" pitchFamily="18" charset="0"/>
              </a:rPr>
              <a:t>política</a:t>
            </a:r>
            <a:r>
              <a:rPr lang="es-ES" sz="1800" dirty="0">
                <a:solidFill>
                  <a:srgbClr val="000000"/>
                </a:solidFill>
                <a:effectLst/>
                <a:latin typeface="Calibri" panose="020F0502020204030204" pitchFamily="34" charset="0"/>
                <a:ea typeface="Times New Roman" panose="02020603050405020304" pitchFamily="18" charset="0"/>
              </a:rPr>
              <a:t> para que decida qué acciones ejecuta en cada estado. La política se puede definir como el mapeo estado-acción</a:t>
            </a:r>
          </a:p>
          <a:p>
            <a:pPr marL="139700" indent="0" algn="just">
              <a:lnSpc>
                <a:spcPct val="115000"/>
              </a:lnSpc>
              <a:spcAft>
                <a:spcPts val="600"/>
              </a:spcAft>
              <a:buNone/>
            </a:pPr>
            <a:r>
              <a:rPr lang="es-ES" sz="1800" b="0" dirty="0">
                <a:solidFill>
                  <a:srgbClr val="000000"/>
                </a:solidFill>
                <a:effectLst/>
                <a:latin typeface="Calibri" panose="020F0502020204030204" pitchFamily="34" charset="0"/>
              </a:rPr>
              <a:t>Un </a:t>
            </a:r>
            <a:r>
              <a:rPr lang="es-ES" sz="1800" b="1" dirty="0"/>
              <a:t>Algoritmo</a:t>
            </a:r>
            <a:r>
              <a:rPr lang="es-ES" sz="1800" b="0" dirty="0"/>
              <a:t> se define como un Conjunto de instrucciones que ejecutar</a:t>
            </a:r>
            <a:r>
              <a:rPr lang="es-ES" sz="1800" b="0" dirty="0">
                <a:solidFill>
                  <a:srgbClr val="000000"/>
                </a:solidFill>
                <a:effectLst/>
                <a:latin typeface="Calibri" panose="020F0502020204030204" pitchFamily="34" charset="0"/>
              </a:rPr>
              <a:t>, pero en nuestro caso el </a:t>
            </a:r>
            <a:r>
              <a:rPr lang="es-ES" sz="1800" b="1" dirty="0">
                <a:solidFill>
                  <a:srgbClr val="000000"/>
                </a:solidFill>
                <a:effectLst/>
                <a:latin typeface="Calibri" panose="020F0502020204030204" pitchFamily="34" charset="0"/>
                <a:ea typeface="Times New Roman" panose="02020603050405020304" pitchFamily="18" charset="0"/>
              </a:rPr>
              <a:t>algoritmo de aprendizaje</a:t>
            </a:r>
            <a:r>
              <a:rPr lang="es-ES" sz="1800" dirty="0">
                <a:solidFill>
                  <a:srgbClr val="000000"/>
                </a:solidFill>
                <a:effectLst/>
                <a:latin typeface="Calibri" panose="020F0502020204030204" pitchFamily="34" charset="0"/>
                <a:ea typeface="Times New Roman" panose="02020603050405020304" pitchFamily="18" charset="0"/>
              </a:rPr>
              <a:t> hace referencia al método en el que el modelo aprende.</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bg>
      <p:bgPr>
        <a:solidFill>
          <a:srgbClr val="000000"/>
        </a:solidFill>
        <a:effectLst/>
      </p:bgPr>
    </p:bg>
    <p:spTree>
      <p:nvGrpSpPr>
        <p:cNvPr id="1" name="Shape 21"/>
        <p:cNvGrpSpPr/>
        <p:nvPr/>
      </p:nvGrpSpPr>
      <p:grpSpPr>
        <a:xfrm>
          <a:off x="0" y="0"/>
          <a:ext cx="0" cy="0"/>
          <a:chOff x="0" y="0"/>
          <a:chExt cx="0" cy="0"/>
        </a:xfrm>
      </p:grpSpPr>
      <p:sp>
        <p:nvSpPr>
          <p:cNvPr id="22" name="Google Shape;22;p3"/>
          <p:cNvSpPr/>
          <p:nvPr/>
        </p:nvSpPr>
        <p:spPr>
          <a:xfrm>
            <a:off x="1592400" y="-407850"/>
            <a:ext cx="5959200" cy="5959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 name="Google Shape;23;p3"/>
          <p:cNvGrpSpPr/>
          <p:nvPr/>
        </p:nvGrpSpPr>
        <p:grpSpPr>
          <a:xfrm>
            <a:off x="6427669" y="2502633"/>
            <a:ext cx="2324700" cy="2324700"/>
            <a:chOff x="-474900" y="321200"/>
            <a:chExt cx="2324700" cy="2324700"/>
          </a:xfrm>
        </p:grpSpPr>
        <p:sp>
          <p:nvSpPr>
            <p:cNvPr id="24" name="Google Shape;24;p3"/>
            <p:cNvSpPr/>
            <p:nvPr/>
          </p:nvSpPr>
          <p:spPr>
            <a:xfrm>
              <a:off x="-474900" y="321200"/>
              <a:ext cx="2324700" cy="2324700"/>
            </a:xfrm>
            <a:prstGeom prst="ellipse">
              <a:avLst/>
            </a:prstGeom>
            <a:no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20725" y="916825"/>
              <a:ext cx="1133400" cy="1133400"/>
            </a:xfrm>
            <a:prstGeom prst="ellipse">
              <a:avLst/>
            </a:prstGeom>
            <a:no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137125" y="658975"/>
              <a:ext cx="1649100" cy="1649100"/>
            </a:xfrm>
            <a:prstGeom prst="ellipse">
              <a:avLst/>
            </a:prstGeom>
            <a:no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313650" y="1109750"/>
              <a:ext cx="747600" cy="747600"/>
            </a:xfrm>
            <a:prstGeom prst="ellipse">
              <a:avLst/>
            </a:prstGeom>
            <a:noFill/>
            <a:ln w="9525" cap="flat" cmpd="sng">
              <a:solidFill>
                <a:srgbClr val="CC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3"/>
          <p:cNvSpPr txBox="1">
            <a:spLocks noGrp="1"/>
          </p:cNvSpPr>
          <p:nvPr>
            <p:ph type="ctrTitle"/>
          </p:nvPr>
        </p:nvSpPr>
        <p:spPr>
          <a:xfrm>
            <a:off x="2569800" y="2236800"/>
            <a:ext cx="4004400" cy="9567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00000"/>
              </a:buClr>
              <a:buSzPts val="5200"/>
              <a:buNone/>
              <a:defRPr sz="5200">
                <a:solidFill>
                  <a:srgbClr val="000000"/>
                </a:solidFill>
              </a:defRPr>
            </a:lvl1pPr>
            <a:lvl2pPr lvl="1" algn="ctr" rtl="0">
              <a:spcBef>
                <a:spcPts val="0"/>
              </a:spcBef>
              <a:spcAft>
                <a:spcPts val="0"/>
              </a:spcAft>
              <a:buClr>
                <a:srgbClr val="000000"/>
              </a:buClr>
              <a:buSzPts val="5200"/>
              <a:buNone/>
              <a:defRPr sz="5200">
                <a:solidFill>
                  <a:srgbClr val="000000"/>
                </a:solidFill>
              </a:defRPr>
            </a:lvl2pPr>
            <a:lvl3pPr lvl="2" algn="ctr" rtl="0">
              <a:spcBef>
                <a:spcPts val="0"/>
              </a:spcBef>
              <a:spcAft>
                <a:spcPts val="0"/>
              </a:spcAft>
              <a:buClr>
                <a:srgbClr val="000000"/>
              </a:buClr>
              <a:buSzPts val="5200"/>
              <a:buNone/>
              <a:defRPr sz="5200">
                <a:solidFill>
                  <a:srgbClr val="000000"/>
                </a:solidFill>
              </a:defRPr>
            </a:lvl3pPr>
            <a:lvl4pPr lvl="3" algn="ctr" rtl="0">
              <a:spcBef>
                <a:spcPts val="0"/>
              </a:spcBef>
              <a:spcAft>
                <a:spcPts val="0"/>
              </a:spcAft>
              <a:buClr>
                <a:srgbClr val="000000"/>
              </a:buClr>
              <a:buSzPts val="5200"/>
              <a:buNone/>
              <a:defRPr sz="5200">
                <a:solidFill>
                  <a:srgbClr val="000000"/>
                </a:solidFill>
              </a:defRPr>
            </a:lvl4pPr>
            <a:lvl5pPr lvl="4" algn="ctr" rtl="0">
              <a:spcBef>
                <a:spcPts val="0"/>
              </a:spcBef>
              <a:spcAft>
                <a:spcPts val="0"/>
              </a:spcAft>
              <a:buClr>
                <a:srgbClr val="000000"/>
              </a:buClr>
              <a:buSzPts val="5200"/>
              <a:buNone/>
              <a:defRPr sz="5200">
                <a:solidFill>
                  <a:srgbClr val="000000"/>
                </a:solidFill>
              </a:defRPr>
            </a:lvl5pPr>
            <a:lvl6pPr lvl="5" algn="ctr" rtl="0">
              <a:spcBef>
                <a:spcPts val="0"/>
              </a:spcBef>
              <a:spcAft>
                <a:spcPts val="0"/>
              </a:spcAft>
              <a:buClr>
                <a:srgbClr val="000000"/>
              </a:buClr>
              <a:buSzPts val="5200"/>
              <a:buNone/>
              <a:defRPr sz="5200">
                <a:solidFill>
                  <a:srgbClr val="000000"/>
                </a:solidFill>
              </a:defRPr>
            </a:lvl6pPr>
            <a:lvl7pPr lvl="6" algn="ctr" rtl="0">
              <a:spcBef>
                <a:spcPts val="0"/>
              </a:spcBef>
              <a:spcAft>
                <a:spcPts val="0"/>
              </a:spcAft>
              <a:buClr>
                <a:srgbClr val="000000"/>
              </a:buClr>
              <a:buSzPts val="5200"/>
              <a:buNone/>
              <a:defRPr sz="5200">
                <a:solidFill>
                  <a:srgbClr val="000000"/>
                </a:solidFill>
              </a:defRPr>
            </a:lvl7pPr>
            <a:lvl8pPr lvl="7" algn="ctr" rtl="0">
              <a:spcBef>
                <a:spcPts val="0"/>
              </a:spcBef>
              <a:spcAft>
                <a:spcPts val="0"/>
              </a:spcAft>
              <a:buClr>
                <a:srgbClr val="000000"/>
              </a:buClr>
              <a:buSzPts val="5200"/>
              <a:buNone/>
              <a:defRPr sz="5200">
                <a:solidFill>
                  <a:srgbClr val="000000"/>
                </a:solidFill>
              </a:defRPr>
            </a:lvl8pPr>
            <a:lvl9pPr lvl="8" algn="ctr" rtl="0">
              <a:spcBef>
                <a:spcPts val="0"/>
              </a:spcBef>
              <a:spcAft>
                <a:spcPts val="0"/>
              </a:spcAft>
              <a:buClr>
                <a:srgbClr val="000000"/>
              </a:buClr>
              <a:buSzPts val="5200"/>
              <a:buNone/>
              <a:defRPr sz="5200">
                <a:solidFill>
                  <a:srgbClr val="000000"/>
                </a:solidFill>
              </a:defRPr>
            </a:lvl9pPr>
          </a:lstStyle>
          <a:p>
            <a:endParaRPr/>
          </a:p>
        </p:txBody>
      </p:sp>
      <p:sp>
        <p:nvSpPr>
          <p:cNvPr id="29" name="Google Shape;29;p3"/>
          <p:cNvSpPr txBox="1">
            <a:spLocks noGrp="1"/>
          </p:cNvSpPr>
          <p:nvPr>
            <p:ph type="subTitle" idx="1"/>
          </p:nvPr>
        </p:nvSpPr>
        <p:spPr>
          <a:xfrm>
            <a:off x="2569800" y="3188701"/>
            <a:ext cx="40044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000000"/>
              </a:buClr>
              <a:buSzPts val="1400"/>
              <a:buNone/>
              <a:defRPr sz="1400">
                <a:solidFill>
                  <a:srgbClr val="000000"/>
                </a:solidFill>
              </a:defRPr>
            </a:lvl1pPr>
            <a:lvl2pPr lvl="1" algn="ctr" rtl="0">
              <a:spcBef>
                <a:spcPts val="0"/>
              </a:spcBef>
              <a:spcAft>
                <a:spcPts val="0"/>
              </a:spcAft>
              <a:buClr>
                <a:srgbClr val="000000"/>
              </a:buClr>
              <a:buSzPts val="1400"/>
              <a:buNone/>
              <a:defRPr sz="1400">
                <a:solidFill>
                  <a:srgbClr val="000000"/>
                </a:solidFill>
              </a:defRPr>
            </a:lvl2pPr>
            <a:lvl3pPr lvl="2" algn="ctr" rtl="0">
              <a:spcBef>
                <a:spcPts val="0"/>
              </a:spcBef>
              <a:spcAft>
                <a:spcPts val="0"/>
              </a:spcAft>
              <a:buClr>
                <a:srgbClr val="000000"/>
              </a:buClr>
              <a:buSzPts val="1400"/>
              <a:buNone/>
              <a:defRPr sz="1400">
                <a:solidFill>
                  <a:srgbClr val="000000"/>
                </a:solidFill>
              </a:defRPr>
            </a:lvl3pPr>
            <a:lvl4pPr lvl="3" algn="ctr" rtl="0">
              <a:spcBef>
                <a:spcPts val="0"/>
              </a:spcBef>
              <a:spcAft>
                <a:spcPts val="0"/>
              </a:spcAft>
              <a:buClr>
                <a:srgbClr val="000000"/>
              </a:buClr>
              <a:buSzPts val="1400"/>
              <a:buNone/>
              <a:defRPr sz="1400">
                <a:solidFill>
                  <a:srgbClr val="000000"/>
                </a:solidFill>
              </a:defRPr>
            </a:lvl4pPr>
            <a:lvl5pPr lvl="4" algn="ctr" rtl="0">
              <a:spcBef>
                <a:spcPts val="0"/>
              </a:spcBef>
              <a:spcAft>
                <a:spcPts val="0"/>
              </a:spcAft>
              <a:buClr>
                <a:srgbClr val="000000"/>
              </a:buClr>
              <a:buSzPts val="1400"/>
              <a:buNone/>
              <a:defRPr sz="1400">
                <a:solidFill>
                  <a:srgbClr val="000000"/>
                </a:solidFill>
              </a:defRPr>
            </a:lvl5pPr>
            <a:lvl6pPr lvl="5" algn="ctr" rtl="0">
              <a:spcBef>
                <a:spcPts val="0"/>
              </a:spcBef>
              <a:spcAft>
                <a:spcPts val="0"/>
              </a:spcAft>
              <a:buClr>
                <a:srgbClr val="000000"/>
              </a:buClr>
              <a:buSzPts val="1400"/>
              <a:buNone/>
              <a:defRPr sz="1400">
                <a:solidFill>
                  <a:srgbClr val="000000"/>
                </a:solidFill>
              </a:defRPr>
            </a:lvl6pPr>
            <a:lvl7pPr lvl="6" algn="ctr" rtl="0">
              <a:spcBef>
                <a:spcPts val="0"/>
              </a:spcBef>
              <a:spcAft>
                <a:spcPts val="0"/>
              </a:spcAft>
              <a:buClr>
                <a:srgbClr val="000000"/>
              </a:buClr>
              <a:buSzPts val="1400"/>
              <a:buNone/>
              <a:defRPr sz="1400">
                <a:solidFill>
                  <a:srgbClr val="000000"/>
                </a:solidFill>
              </a:defRPr>
            </a:lvl7pPr>
            <a:lvl8pPr lvl="7" algn="ctr" rtl="0">
              <a:spcBef>
                <a:spcPts val="0"/>
              </a:spcBef>
              <a:spcAft>
                <a:spcPts val="0"/>
              </a:spcAft>
              <a:buClr>
                <a:srgbClr val="000000"/>
              </a:buClr>
              <a:buSzPts val="1400"/>
              <a:buNone/>
              <a:defRPr sz="1400">
                <a:solidFill>
                  <a:srgbClr val="000000"/>
                </a:solidFill>
              </a:defRPr>
            </a:lvl8pPr>
            <a:lvl9pPr lvl="8" algn="ctr" rtl="0">
              <a:spcBef>
                <a:spcPts val="0"/>
              </a:spcBef>
              <a:spcAft>
                <a:spcPts val="0"/>
              </a:spcAft>
              <a:buClr>
                <a:srgbClr val="000000"/>
              </a:buClr>
              <a:buSzPts val="1400"/>
              <a:buNone/>
              <a:defRPr sz="1400">
                <a:solidFill>
                  <a:srgbClr val="000000"/>
                </a:solidFill>
              </a:defRPr>
            </a:lvl9pPr>
          </a:lstStyle>
          <a:p>
            <a:endParaRPr/>
          </a:p>
        </p:txBody>
      </p:sp>
      <p:grpSp>
        <p:nvGrpSpPr>
          <p:cNvPr id="30" name="Google Shape;30;p3"/>
          <p:cNvGrpSpPr/>
          <p:nvPr/>
        </p:nvGrpSpPr>
        <p:grpSpPr>
          <a:xfrm>
            <a:off x="764825" y="439375"/>
            <a:ext cx="1924500" cy="1924500"/>
            <a:chOff x="6680825" y="2549350"/>
            <a:chExt cx="1539600" cy="1539600"/>
          </a:xfrm>
        </p:grpSpPr>
        <p:sp>
          <p:nvSpPr>
            <p:cNvPr id="31" name="Google Shape;31;p3"/>
            <p:cNvSpPr/>
            <p:nvPr/>
          </p:nvSpPr>
          <p:spPr>
            <a:xfrm>
              <a:off x="6825669" y="2694194"/>
              <a:ext cx="1249800" cy="1249800"/>
            </a:xfrm>
            <a:prstGeom prst="ellipse">
              <a:avLst/>
            </a:prstGeom>
            <a:solidFill>
              <a:srgbClr val="666666">
                <a:alpha val="5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6894850" y="2763375"/>
              <a:ext cx="1111200" cy="1111200"/>
            </a:xfrm>
            <a:prstGeom prst="ellipse">
              <a:avLst/>
            </a:prstGeom>
            <a:solidFill>
              <a:srgbClr val="666666">
                <a:alpha val="5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6680825" y="2549350"/>
              <a:ext cx="1539600" cy="1539600"/>
            </a:xfrm>
            <a:prstGeom prst="donut">
              <a:avLst>
                <a:gd name="adj" fmla="val 495"/>
              </a:avLst>
            </a:prstGeom>
            <a:solidFill>
              <a:srgbClr val="666666">
                <a:alpha val="526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mage background">
  <p:cSld name="BLANK_1">
    <p:bg>
      <p:bgPr>
        <a:solidFill>
          <a:srgbClr val="000000"/>
        </a:solidFill>
        <a:effectLst/>
      </p:bgPr>
    </p:bg>
    <p:spTree>
      <p:nvGrpSpPr>
        <p:cNvPr id="1" name="Shape 130"/>
        <p:cNvGrpSpPr/>
        <p:nvPr/>
      </p:nvGrpSpPr>
      <p:grpSpPr>
        <a:xfrm>
          <a:off x="0" y="0"/>
          <a:ext cx="0" cy="0"/>
          <a:chOff x="0" y="0"/>
          <a:chExt cx="0" cy="0"/>
        </a:xfrm>
      </p:grpSpPr>
      <p:sp>
        <p:nvSpPr>
          <p:cNvPr id="131" name="Google Shape;131;p13"/>
          <p:cNvSpPr/>
          <p:nvPr/>
        </p:nvSpPr>
        <p:spPr>
          <a:xfrm>
            <a:off x="-704850" y="-2705100"/>
            <a:ext cx="10553700" cy="10553700"/>
          </a:xfrm>
          <a:prstGeom prst="donut">
            <a:avLst>
              <a:gd name="adj" fmla="val 104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13"/>
          <p:cNvSpPr/>
          <p:nvPr/>
        </p:nvSpPr>
        <p:spPr>
          <a:xfrm>
            <a:off x="8556000" y="4576450"/>
            <a:ext cx="435600" cy="4356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13"/>
          <p:cNvSpPr/>
          <p:nvPr/>
        </p:nvSpPr>
        <p:spPr>
          <a:xfrm>
            <a:off x="764000" y="-1236275"/>
            <a:ext cx="7616100" cy="76161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13"/>
          <p:cNvSpPr/>
          <p:nvPr/>
        </p:nvSpPr>
        <p:spPr>
          <a:xfrm>
            <a:off x="1198300" y="-801975"/>
            <a:ext cx="6747000" cy="67470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13"/>
          <p:cNvSpPr/>
          <p:nvPr/>
        </p:nvSpPr>
        <p:spPr>
          <a:xfrm>
            <a:off x="2267900" y="267625"/>
            <a:ext cx="4608300" cy="4608300"/>
          </a:xfrm>
          <a:prstGeom prst="ellipse">
            <a:avLst/>
          </a:pr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3"/>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ct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D7E9100-E9D0-4467-B01A-924B8BBEA8F0}"/>
              </a:ext>
            </a:extLst>
          </p:cNvPr>
          <p:cNvSpPr>
            <a:spLocks noGrp="1"/>
          </p:cNvSpPr>
          <p:nvPr>
            <p:ph type="title"/>
          </p:nvPr>
        </p:nvSpPr>
        <p:spPr/>
        <p:txBody>
          <a:bodyPr/>
          <a:lstStyle/>
          <a:p>
            <a:r>
              <a:rPr lang="es-ES"/>
              <a:t>Haga clic para modificar el estilo de título del patrón</a:t>
            </a:r>
          </a:p>
        </p:txBody>
      </p:sp>
      <p:sp>
        <p:nvSpPr>
          <p:cNvPr id="3" name="Marcador de contenido 2">
            <a:extLst>
              <a:ext uri="{FF2B5EF4-FFF2-40B4-BE49-F238E27FC236}">
                <a16:creationId xmlns:a16="http://schemas.microsoft.com/office/drawing/2014/main" id="{04730D4B-CAB8-4679-9F2D-5F5C87390042}"/>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a:extLst>
              <a:ext uri="{FF2B5EF4-FFF2-40B4-BE49-F238E27FC236}">
                <a16:creationId xmlns:a16="http://schemas.microsoft.com/office/drawing/2014/main" id="{EEDC8C51-AEE3-4DB2-8AC3-535622D7AF8B}"/>
              </a:ext>
            </a:extLst>
          </p:cNvPr>
          <p:cNvSpPr>
            <a:spLocks noGrp="1"/>
          </p:cNvSpPr>
          <p:nvPr>
            <p:ph type="dt" sz="half" idx="10"/>
          </p:nvPr>
        </p:nvSpPr>
        <p:spPr/>
        <p:txBody>
          <a:bodyPr/>
          <a:lstStyle/>
          <a:p>
            <a:fld id="{8BD27E36-95B3-4C35-B760-D75B2753F16E}" type="datetimeFigureOut">
              <a:rPr lang="es-ES" smtClean="0"/>
              <a:t>30/03/2022</a:t>
            </a:fld>
            <a:endParaRPr lang="es-ES"/>
          </a:p>
        </p:txBody>
      </p:sp>
      <p:sp>
        <p:nvSpPr>
          <p:cNvPr id="5" name="Marcador de pie de página 4">
            <a:extLst>
              <a:ext uri="{FF2B5EF4-FFF2-40B4-BE49-F238E27FC236}">
                <a16:creationId xmlns:a16="http://schemas.microsoft.com/office/drawing/2014/main" id="{6789130A-B9AB-48BA-9BA7-BD17DBF634C0}"/>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0B78F754-3AFD-4DFD-9EA1-7B754DAEBE7C}"/>
              </a:ext>
            </a:extLst>
          </p:cNvPr>
          <p:cNvSpPr>
            <a:spLocks noGrp="1"/>
          </p:cNvSpPr>
          <p:nvPr>
            <p:ph type="sldNum" sz="quarter" idx="12"/>
          </p:nvPr>
        </p:nvSpPr>
        <p:spPr/>
        <p:txBody>
          <a:bodyPr/>
          <a:lstStyle/>
          <a:p>
            <a:fld id="{3C117B72-D3A0-48EC-BB8E-FFD9D9261C31}" type="slidenum">
              <a:rPr lang="es-ES" smtClean="0"/>
              <a:t>‹Nº›</a:t>
            </a:fld>
            <a:endParaRPr lang="es-ES"/>
          </a:p>
        </p:txBody>
      </p:sp>
    </p:spTree>
    <p:extLst>
      <p:ext uri="{BB962C8B-B14F-4D97-AF65-F5344CB8AC3E}">
        <p14:creationId xmlns:p14="http://schemas.microsoft.com/office/powerpoint/2010/main" val="171645157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CBB68BE-2C2A-4F19-8039-EEDA09AF5763}"/>
              </a:ext>
            </a:extLst>
          </p:cNvPr>
          <p:cNvSpPr>
            <a:spLocks noGrp="1"/>
          </p:cNvSpPr>
          <p:nvPr>
            <p:ph type="ctrTitle"/>
          </p:nvPr>
        </p:nvSpPr>
        <p:spPr>
          <a:xfrm>
            <a:off x="1143000" y="841772"/>
            <a:ext cx="6858000" cy="1790700"/>
          </a:xfrm>
        </p:spPr>
        <p:txBody>
          <a:bodyPr anchor="b"/>
          <a:lstStyle>
            <a:lvl1pPr algn="ctr">
              <a:defRPr sz="4500"/>
            </a:lvl1pPr>
          </a:lstStyle>
          <a:p>
            <a:r>
              <a:rPr lang="es-ES"/>
              <a:t>Haga clic para modificar el estilo de título del patrón</a:t>
            </a:r>
          </a:p>
        </p:txBody>
      </p:sp>
      <p:sp>
        <p:nvSpPr>
          <p:cNvPr id="3" name="Subtítulo 2">
            <a:extLst>
              <a:ext uri="{FF2B5EF4-FFF2-40B4-BE49-F238E27FC236}">
                <a16:creationId xmlns:a16="http://schemas.microsoft.com/office/drawing/2014/main" id="{6E940E0E-0FE4-4CD4-A064-81EB7916B70B}"/>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s-ES"/>
              <a:t>Haga clic para modificar el estilo de subtítulo del patrón</a:t>
            </a:r>
          </a:p>
        </p:txBody>
      </p:sp>
      <p:sp>
        <p:nvSpPr>
          <p:cNvPr id="4" name="Marcador de fecha 3">
            <a:extLst>
              <a:ext uri="{FF2B5EF4-FFF2-40B4-BE49-F238E27FC236}">
                <a16:creationId xmlns:a16="http://schemas.microsoft.com/office/drawing/2014/main" id="{26E27F8C-9067-4798-82FA-B0935A147773}"/>
              </a:ext>
            </a:extLst>
          </p:cNvPr>
          <p:cNvSpPr>
            <a:spLocks noGrp="1"/>
          </p:cNvSpPr>
          <p:nvPr>
            <p:ph type="dt" sz="half" idx="10"/>
          </p:nvPr>
        </p:nvSpPr>
        <p:spPr/>
        <p:txBody>
          <a:bodyPr/>
          <a:lstStyle/>
          <a:p>
            <a:fld id="{8BD27E36-95B3-4C35-B760-D75B2753F16E}" type="datetimeFigureOut">
              <a:rPr lang="es-ES" smtClean="0"/>
              <a:t>30/03/2022</a:t>
            </a:fld>
            <a:endParaRPr lang="es-ES"/>
          </a:p>
        </p:txBody>
      </p:sp>
      <p:sp>
        <p:nvSpPr>
          <p:cNvPr id="5" name="Marcador de pie de página 4">
            <a:extLst>
              <a:ext uri="{FF2B5EF4-FFF2-40B4-BE49-F238E27FC236}">
                <a16:creationId xmlns:a16="http://schemas.microsoft.com/office/drawing/2014/main" id="{63519CC9-EAA9-47CD-BEC2-B2E05B52E9C2}"/>
              </a:ext>
            </a:extLst>
          </p:cNvPr>
          <p:cNvSpPr>
            <a:spLocks noGrp="1"/>
          </p:cNvSpPr>
          <p:nvPr>
            <p:ph type="ftr" sz="quarter" idx="11"/>
          </p:nvPr>
        </p:nvSpPr>
        <p:spPr/>
        <p:txBody>
          <a:bodyPr/>
          <a:lstStyle/>
          <a:p>
            <a:endParaRPr lang="es-ES"/>
          </a:p>
        </p:txBody>
      </p:sp>
      <p:sp>
        <p:nvSpPr>
          <p:cNvPr id="6" name="Marcador de número de diapositiva 5">
            <a:extLst>
              <a:ext uri="{FF2B5EF4-FFF2-40B4-BE49-F238E27FC236}">
                <a16:creationId xmlns:a16="http://schemas.microsoft.com/office/drawing/2014/main" id="{ACE68969-6D0F-4597-B0FD-DD518FE82483}"/>
              </a:ext>
            </a:extLst>
          </p:cNvPr>
          <p:cNvSpPr>
            <a:spLocks noGrp="1"/>
          </p:cNvSpPr>
          <p:nvPr>
            <p:ph type="sldNum" sz="quarter" idx="12"/>
          </p:nvPr>
        </p:nvSpPr>
        <p:spPr/>
        <p:txBody>
          <a:bodyPr/>
          <a:lstStyle/>
          <a:p>
            <a:fld id="{3C117B72-D3A0-48EC-BB8E-FFD9D9261C31}" type="slidenum">
              <a:rPr lang="es-ES" smtClean="0"/>
              <a:t>‹Nº›</a:t>
            </a:fld>
            <a:endParaRPr lang="es-ES"/>
          </a:p>
        </p:txBody>
      </p:sp>
    </p:spTree>
    <p:extLst>
      <p:ext uri="{BB962C8B-B14F-4D97-AF65-F5344CB8AC3E}">
        <p14:creationId xmlns:p14="http://schemas.microsoft.com/office/powerpoint/2010/main" val="2506140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34"/>
        <p:cNvGrpSpPr/>
        <p:nvPr/>
      </p:nvGrpSpPr>
      <p:grpSpPr>
        <a:xfrm>
          <a:off x="0" y="0"/>
          <a:ext cx="0" cy="0"/>
          <a:chOff x="0" y="0"/>
          <a:chExt cx="0" cy="0"/>
        </a:xfrm>
      </p:grpSpPr>
      <p:grpSp>
        <p:nvGrpSpPr>
          <p:cNvPr id="35" name="Google Shape;35;p4"/>
          <p:cNvGrpSpPr/>
          <p:nvPr/>
        </p:nvGrpSpPr>
        <p:grpSpPr>
          <a:xfrm>
            <a:off x="818844" y="502333"/>
            <a:ext cx="2324700" cy="2324700"/>
            <a:chOff x="-474900" y="321200"/>
            <a:chExt cx="2324700" cy="2324700"/>
          </a:xfrm>
        </p:grpSpPr>
        <p:sp>
          <p:nvSpPr>
            <p:cNvPr id="36" name="Google Shape;36;p4"/>
            <p:cNvSpPr/>
            <p:nvPr/>
          </p:nvSpPr>
          <p:spPr>
            <a:xfrm>
              <a:off x="-474900" y="321200"/>
              <a:ext cx="2324700" cy="23247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4"/>
            <p:cNvSpPr/>
            <p:nvPr/>
          </p:nvSpPr>
          <p:spPr>
            <a:xfrm>
              <a:off x="120725" y="916825"/>
              <a:ext cx="1133400" cy="11334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4"/>
            <p:cNvSpPr/>
            <p:nvPr/>
          </p:nvSpPr>
          <p:spPr>
            <a:xfrm>
              <a:off x="-137125" y="658975"/>
              <a:ext cx="1649100" cy="16491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4"/>
            <p:cNvSpPr/>
            <p:nvPr/>
          </p:nvSpPr>
          <p:spPr>
            <a:xfrm>
              <a:off x="313650" y="1109750"/>
              <a:ext cx="747600" cy="747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4"/>
          <p:cNvSpPr/>
          <p:nvPr/>
        </p:nvSpPr>
        <p:spPr>
          <a:xfrm>
            <a:off x="1794525" y="-407900"/>
            <a:ext cx="5959200" cy="5959200"/>
          </a:xfrm>
          <a:prstGeom prst="ellipse">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p:nvPr/>
        </p:nvSpPr>
        <p:spPr>
          <a:xfrm>
            <a:off x="8556000" y="4576450"/>
            <a:ext cx="435600" cy="4356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txBox="1">
            <a:spLocks noGrp="1"/>
          </p:cNvSpPr>
          <p:nvPr>
            <p:ph type="body" idx="1"/>
          </p:nvPr>
        </p:nvSpPr>
        <p:spPr>
          <a:xfrm>
            <a:off x="2385525" y="1310550"/>
            <a:ext cx="4777200" cy="3265800"/>
          </a:xfrm>
          <a:prstGeom prst="rect">
            <a:avLst/>
          </a:prstGeom>
        </p:spPr>
        <p:txBody>
          <a:bodyPr spcFirstLastPara="1" wrap="square" lIns="91425" tIns="91425" rIns="91425" bIns="91425" anchor="t" anchorCtr="0">
            <a:noAutofit/>
          </a:bodyPr>
          <a:lstStyle>
            <a:lvl1pPr marL="457200" lvl="0" indent="-393700" rtl="0">
              <a:spcBef>
                <a:spcPts val="600"/>
              </a:spcBef>
              <a:spcAft>
                <a:spcPts val="0"/>
              </a:spcAft>
              <a:buSzPts val="2600"/>
              <a:buFont typeface="Poppins"/>
              <a:buChar char="￮"/>
              <a:defRPr sz="2600" b="1">
                <a:latin typeface="Poppins"/>
                <a:ea typeface="Poppins"/>
                <a:cs typeface="Poppins"/>
                <a:sym typeface="Poppins"/>
              </a:defRPr>
            </a:lvl1pPr>
            <a:lvl2pPr marL="914400" lvl="1" indent="-393700" rtl="0">
              <a:spcBef>
                <a:spcPts val="0"/>
              </a:spcBef>
              <a:spcAft>
                <a:spcPts val="0"/>
              </a:spcAft>
              <a:buSzPts val="2600"/>
              <a:buFont typeface="Poppins"/>
              <a:buChar char="￮"/>
              <a:defRPr sz="2600" b="1">
                <a:latin typeface="Poppins"/>
                <a:ea typeface="Poppins"/>
                <a:cs typeface="Poppins"/>
                <a:sym typeface="Poppins"/>
              </a:defRPr>
            </a:lvl2pPr>
            <a:lvl3pPr marL="1371600" lvl="2" indent="-393700" rtl="0">
              <a:spcBef>
                <a:spcPts val="0"/>
              </a:spcBef>
              <a:spcAft>
                <a:spcPts val="0"/>
              </a:spcAft>
              <a:buSzPts val="2600"/>
              <a:buFont typeface="Poppins"/>
              <a:buChar char="￮"/>
              <a:defRPr sz="2600" b="1">
                <a:latin typeface="Poppins"/>
                <a:ea typeface="Poppins"/>
                <a:cs typeface="Poppins"/>
                <a:sym typeface="Poppins"/>
              </a:defRPr>
            </a:lvl3pPr>
            <a:lvl4pPr marL="1828800" lvl="3" indent="-393700" rtl="0">
              <a:spcBef>
                <a:spcPts val="0"/>
              </a:spcBef>
              <a:spcAft>
                <a:spcPts val="0"/>
              </a:spcAft>
              <a:buSzPts val="2600"/>
              <a:buFont typeface="Poppins"/>
              <a:buChar char="●"/>
              <a:defRPr sz="2600" b="1">
                <a:latin typeface="Poppins"/>
                <a:ea typeface="Poppins"/>
                <a:cs typeface="Poppins"/>
                <a:sym typeface="Poppins"/>
              </a:defRPr>
            </a:lvl4pPr>
            <a:lvl5pPr marL="2286000" lvl="4" indent="-393700" rtl="0">
              <a:spcBef>
                <a:spcPts val="0"/>
              </a:spcBef>
              <a:spcAft>
                <a:spcPts val="0"/>
              </a:spcAft>
              <a:buSzPts val="2600"/>
              <a:buFont typeface="Poppins"/>
              <a:buChar char="○"/>
              <a:defRPr sz="2600" b="1">
                <a:latin typeface="Poppins"/>
                <a:ea typeface="Poppins"/>
                <a:cs typeface="Poppins"/>
                <a:sym typeface="Poppins"/>
              </a:defRPr>
            </a:lvl5pPr>
            <a:lvl6pPr marL="2743200" lvl="5" indent="-393700" rtl="0">
              <a:spcBef>
                <a:spcPts val="0"/>
              </a:spcBef>
              <a:spcAft>
                <a:spcPts val="0"/>
              </a:spcAft>
              <a:buSzPts val="2600"/>
              <a:buFont typeface="Poppins"/>
              <a:buChar char="■"/>
              <a:defRPr sz="2600" b="1">
                <a:latin typeface="Poppins"/>
                <a:ea typeface="Poppins"/>
                <a:cs typeface="Poppins"/>
                <a:sym typeface="Poppins"/>
              </a:defRPr>
            </a:lvl6pPr>
            <a:lvl7pPr marL="3200400" lvl="6" indent="-393700" rtl="0">
              <a:spcBef>
                <a:spcPts val="0"/>
              </a:spcBef>
              <a:spcAft>
                <a:spcPts val="0"/>
              </a:spcAft>
              <a:buSzPts val="2600"/>
              <a:buFont typeface="Poppins"/>
              <a:buChar char="●"/>
              <a:defRPr sz="2600" b="1">
                <a:latin typeface="Poppins"/>
                <a:ea typeface="Poppins"/>
                <a:cs typeface="Poppins"/>
                <a:sym typeface="Poppins"/>
              </a:defRPr>
            </a:lvl7pPr>
            <a:lvl8pPr marL="3657600" lvl="7" indent="-393700" rtl="0">
              <a:spcBef>
                <a:spcPts val="0"/>
              </a:spcBef>
              <a:spcAft>
                <a:spcPts val="0"/>
              </a:spcAft>
              <a:buSzPts val="2600"/>
              <a:buFont typeface="Poppins"/>
              <a:buChar char="○"/>
              <a:defRPr sz="2600" b="1">
                <a:latin typeface="Poppins"/>
                <a:ea typeface="Poppins"/>
                <a:cs typeface="Poppins"/>
                <a:sym typeface="Poppins"/>
              </a:defRPr>
            </a:lvl8pPr>
            <a:lvl9pPr marL="4114800" lvl="8" indent="-393700">
              <a:spcBef>
                <a:spcPts val="0"/>
              </a:spcBef>
              <a:spcAft>
                <a:spcPts val="0"/>
              </a:spcAft>
              <a:buSzPts val="2600"/>
              <a:buFont typeface="Poppins"/>
              <a:buChar char="■"/>
              <a:defRPr sz="2600" b="1">
                <a:latin typeface="Poppins"/>
                <a:ea typeface="Poppins"/>
                <a:cs typeface="Poppins"/>
                <a:sym typeface="Poppins"/>
              </a:defRPr>
            </a:lvl9pPr>
          </a:lstStyle>
          <a:p>
            <a:endParaRPr/>
          </a:p>
        </p:txBody>
      </p:sp>
      <p:sp>
        <p:nvSpPr>
          <p:cNvPr id="43" name="Google Shape;43;p4"/>
          <p:cNvSpPr txBox="1"/>
          <p:nvPr/>
        </p:nvSpPr>
        <p:spPr>
          <a:xfrm>
            <a:off x="1599200" y="1326625"/>
            <a:ext cx="7641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b="1">
                <a:latin typeface="Poppins"/>
                <a:ea typeface="Poppins"/>
                <a:cs typeface="Poppins"/>
                <a:sym typeface="Poppins"/>
              </a:rPr>
              <a:t>“</a:t>
            </a:r>
            <a:endParaRPr sz="7200" b="1">
              <a:latin typeface="Poppins"/>
              <a:ea typeface="Poppins"/>
              <a:cs typeface="Poppins"/>
              <a:sym typeface="Poppins"/>
            </a:endParaRPr>
          </a:p>
        </p:txBody>
      </p:sp>
      <p:sp>
        <p:nvSpPr>
          <p:cNvPr id="44" name="Google Shape;44;p4"/>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5"/>
        <p:cNvGrpSpPr/>
        <p:nvPr/>
      </p:nvGrpSpPr>
      <p:grpSpPr>
        <a:xfrm>
          <a:off x="0" y="0"/>
          <a:ext cx="0" cy="0"/>
          <a:chOff x="0" y="0"/>
          <a:chExt cx="0" cy="0"/>
        </a:xfrm>
      </p:grpSpPr>
      <p:sp>
        <p:nvSpPr>
          <p:cNvPr id="46" name="Google Shape;46;p5"/>
          <p:cNvSpPr/>
          <p:nvPr/>
        </p:nvSpPr>
        <p:spPr>
          <a:xfrm>
            <a:off x="6081700" y="764000"/>
            <a:ext cx="3615600" cy="3615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 name="Google Shape;47;p5"/>
          <p:cNvGrpSpPr/>
          <p:nvPr/>
        </p:nvGrpSpPr>
        <p:grpSpPr>
          <a:xfrm>
            <a:off x="-442731" y="337284"/>
            <a:ext cx="2324700" cy="2324700"/>
            <a:chOff x="-474900" y="321200"/>
            <a:chExt cx="2324700" cy="2324700"/>
          </a:xfrm>
        </p:grpSpPr>
        <p:sp>
          <p:nvSpPr>
            <p:cNvPr id="48" name="Google Shape;48;p5"/>
            <p:cNvSpPr/>
            <p:nvPr/>
          </p:nvSpPr>
          <p:spPr>
            <a:xfrm>
              <a:off x="-474900" y="321200"/>
              <a:ext cx="2324700" cy="23247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5"/>
            <p:cNvSpPr/>
            <p:nvPr/>
          </p:nvSpPr>
          <p:spPr>
            <a:xfrm>
              <a:off x="120725" y="916825"/>
              <a:ext cx="1133400" cy="11334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5"/>
            <p:cNvSpPr/>
            <p:nvPr/>
          </p:nvSpPr>
          <p:spPr>
            <a:xfrm>
              <a:off x="-137125" y="658975"/>
              <a:ext cx="1649100" cy="16491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a:off x="313650" y="1109750"/>
              <a:ext cx="747600" cy="747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p:nvPr/>
        </p:nvSpPr>
        <p:spPr>
          <a:xfrm>
            <a:off x="8556000" y="4576450"/>
            <a:ext cx="435600" cy="4356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54" name="Google Shape;54;p5"/>
          <p:cNvSpPr txBox="1">
            <a:spLocks noGrp="1"/>
          </p:cNvSpPr>
          <p:nvPr>
            <p:ph type="body" idx="1"/>
          </p:nvPr>
        </p:nvSpPr>
        <p:spPr>
          <a:xfrm>
            <a:off x="1069625" y="1958050"/>
            <a:ext cx="4608000" cy="26184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a:lvl1pPr>
            <a:lvl2pPr marL="914400" lvl="1" indent="-330200">
              <a:spcBef>
                <a:spcPts val="0"/>
              </a:spcBef>
              <a:spcAft>
                <a:spcPts val="0"/>
              </a:spcAft>
              <a:buSzPts val="1600"/>
              <a:buChar char="￮"/>
              <a:defRPr/>
            </a:lvl2pPr>
            <a:lvl3pPr marL="1371600" lvl="2" indent="-330200">
              <a:spcBef>
                <a:spcPts val="0"/>
              </a:spcBef>
              <a:spcAft>
                <a:spcPts val="0"/>
              </a:spcAft>
              <a:buSzPts val="1600"/>
              <a:buChar char="￮"/>
              <a:defRPr/>
            </a:lvl3pPr>
            <a:lvl4pPr marL="1828800" lvl="3" indent="-330200">
              <a:spcBef>
                <a:spcPts val="0"/>
              </a:spcBef>
              <a:spcAft>
                <a:spcPts val="0"/>
              </a:spcAft>
              <a:buSzPts val="1600"/>
              <a:buChar char="●"/>
              <a:defRPr/>
            </a:lvl4pPr>
            <a:lvl5pPr marL="2286000" lvl="4" indent="-330200">
              <a:spcBef>
                <a:spcPts val="0"/>
              </a:spcBef>
              <a:spcAft>
                <a:spcPts val="0"/>
              </a:spcAft>
              <a:buSzPts val="1600"/>
              <a:buChar char="○"/>
              <a:defRPr/>
            </a:lvl5pPr>
            <a:lvl6pPr marL="2743200" lvl="5" indent="-330200">
              <a:spcBef>
                <a:spcPts val="0"/>
              </a:spcBef>
              <a:spcAft>
                <a:spcPts val="0"/>
              </a:spcAft>
              <a:buSzPts val="1600"/>
              <a:buChar char="■"/>
              <a:defRPr/>
            </a:lvl6pPr>
            <a:lvl7pPr marL="3200400" lvl="6" indent="-330200">
              <a:spcBef>
                <a:spcPts val="0"/>
              </a:spcBef>
              <a:spcAft>
                <a:spcPts val="0"/>
              </a:spcAft>
              <a:buSzPts val="1600"/>
              <a:buChar char="●"/>
              <a:defRPr/>
            </a:lvl7pPr>
            <a:lvl8pPr marL="3657600" lvl="7" indent="-330200">
              <a:spcBef>
                <a:spcPts val="0"/>
              </a:spcBef>
              <a:spcAft>
                <a:spcPts val="0"/>
              </a:spcAft>
              <a:buSzPts val="1600"/>
              <a:buChar char="○"/>
              <a:defRPr/>
            </a:lvl8pPr>
            <a:lvl9pPr marL="4114800" lvl="8" indent="-330200">
              <a:spcBef>
                <a:spcPts val="0"/>
              </a:spcBef>
              <a:spcAft>
                <a:spcPts val="0"/>
              </a:spcAft>
              <a:buSzPts val="1600"/>
              <a:buChar char="■"/>
              <a:defRPr/>
            </a:lvl9pPr>
          </a:lstStyle>
          <a:p>
            <a:endParaRPr/>
          </a:p>
        </p:txBody>
      </p:sp>
      <p:sp>
        <p:nvSpPr>
          <p:cNvPr id="55" name="Google Shape;55;p5"/>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‹Nº›</a:t>
            </a:fld>
            <a:endParaRPr/>
          </a:p>
        </p:txBody>
      </p:sp>
      <p:sp>
        <p:nvSpPr>
          <p:cNvPr id="56" name="Google Shape;56;p5"/>
          <p:cNvSpPr/>
          <p:nvPr/>
        </p:nvSpPr>
        <p:spPr>
          <a:xfrm>
            <a:off x="6272900" y="955200"/>
            <a:ext cx="3233100" cy="3233100"/>
          </a:xfrm>
          <a:prstGeom prst="ellipse">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 big image">
  <p:cSld name="TITLE_AND_BODY_1">
    <p:spTree>
      <p:nvGrpSpPr>
        <p:cNvPr id="1" name="Shape 57"/>
        <p:cNvGrpSpPr/>
        <p:nvPr/>
      </p:nvGrpSpPr>
      <p:grpSpPr>
        <a:xfrm>
          <a:off x="0" y="0"/>
          <a:ext cx="0" cy="0"/>
          <a:chOff x="0" y="0"/>
          <a:chExt cx="0" cy="0"/>
        </a:xfrm>
      </p:grpSpPr>
      <p:sp>
        <p:nvSpPr>
          <p:cNvPr id="58" name="Google Shape;58;p6"/>
          <p:cNvSpPr/>
          <p:nvPr/>
        </p:nvSpPr>
        <p:spPr>
          <a:xfrm>
            <a:off x="5142675" y="358375"/>
            <a:ext cx="4426800" cy="44268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a:off x="5376775" y="592475"/>
            <a:ext cx="3958500" cy="3958500"/>
          </a:xfrm>
          <a:prstGeom prst="ellipse">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60;p6"/>
          <p:cNvGrpSpPr/>
          <p:nvPr/>
        </p:nvGrpSpPr>
        <p:grpSpPr>
          <a:xfrm>
            <a:off x="-442731" y="337284"/>
            <a:ext cx="2324700" cy="2324700"/>
            <a:chOff x="-474900" y="321200"/>
            <a:chExt cx="2324700" cy="2324700"/>
          </a:xfrm>
        </p:grpSpPr>
        <p:sp>
          <p:nvSpPr>
            <p:cNvPr id="61" name="Google Shape;61;p6"/>
            <p:cNvSpPr/>
            <p:nvPr/>
          </p:nvSpPr>
          <p:spPr>
            <a:xfrm>
              <a:off x="-474900" y="321200"/>
              <a:ext cx="2324700" cy="23247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6"/>
            <p:cNvSpPr/>
            <p:nvPr/>
          </p:nvSpPr>
          <p:spPr>
            <a:xfrm>
              <a:off x="120725" y="916825"/>
              <a:ext cx="1133400" cy="11334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6"/>
            <p:cNvSpPr/>
            <p:nvPr/>
          </p:nvSpPr>
          <p:spPr>
            <a:xfrm>
              <a:off x="-137125" y="658975"/>
              <a:ext cx="1649100" cy="16491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6"/>
            <p:cNvSpPr/>
            <p:nvPr/>
          </p:nvSpPr>
          <p:spPr>
            <a:xfrm>
              <a:off x="313650" y="1109750"/>
              <a:ext cx="747600" cy="747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 name="Google Shape;65;p6"/>
          <p:cNvSpPr/>
          <p:nvPr/>
        </p:nvSpPr>
        <p:spPr>
          <a:xfrm>
            <a:off x="8556000" y="4576450"/>
            <a:ext cx="435600" cy="4356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txBox="1">
            <a:spLocks noGrp="1"/>
          </p:cNvSpPr>
          <p:nvPr>
            <p:ph type="title"/>
          </p:nvPr>
        </p:nvSpPr>
        <p:spPr>
          <a:xfrm>
            <a:off x="457200" y="1166125"/>
            <a:ext cx="4504800" cy="6831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67" name="Google Shape;67;p6"/>
          <p:cNvSpPr txBox="1">
            <a:spLocks noGrp="1"/>
          </p:cNvSpPr>
          <p:nvPr>
            <p:ph type="body" idx="1"/>
          </p:nvPr>
        </p:nvSpPr>
        <p:spPr>
          <a:xfrm>
            <a:off x="985679" y="1958050"/>
            <a:ext cx="3976500" cy="26184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0"/>
              </a:spcBef>
              <a:spcAft>
                <a:spcPts val="0"/>
              </a:spcAft>
              <a:buSzPts val="1600"/>
              <a:buChar char="￮"/>
              <a:defRPr/>
            </a:lvl3pPr>
            <a:lvl4pPr marL="1828800" lvl="3" indent="-330200" rtl="0">
              <a:spcBef>
                <a:spcPts val="0"/>
              </a:spcBef>
              <a:spcAft>
                <a:spcPts val="0"/>
              </a:spcAft>
              <a:buSzPts val="1600"/>
              <a:buChar char="●"/>
              <a:defRPr/>
            </a:lvl4pPr>
            <a:lvl5pPr marL="2286000" lvl="4" indent="-330200" rtl="0">
              <a:spcBef>
                <a:spcPts val="0"/>
              </a:spcBef>
              <a:spcAft>
                <a:spcPts val="0"/>
              </a:spcAft>
              <a:buSzPts val="1600"/>
              <a:buChar char="○"/>
              <a:defRPr/>
            </a:lvl5pPr>
            <a:lvl6pPr marL="2743200" lvl="5" indent="-330200" rtl="0">
              <a:spcBef>
                <a:spcPts val="0"/>
              </a:spcBef>
              <a:spcAft>
                <a:spcPts val="0"/>
              </a:spcAft>
              <a:buSzPts val="1600"/>
              <a:buChar char="■"/>
              <a:defRPr/>
            </a:lvl6pPr>
            <a:lvl7pPr marL="3200400" lvl="6" indent="-330200" rtl="0">
              <a:spcBef>
                <a:spcPts val="0"/>
              </a:spcBef>
              <a:spcAft>
                <a:spcPts val="0"/>
              </a:spcAft>
              <a:buSzPts val="1600"/>
              <a:buChar char="●"/>
              <a:defRPr/>
            </a:lvl7pPr>
            <a:lvl8pPr marL="3657600" lvl="7" indent="-330200" rtl="0">
              <a:spcBef>
                <a:spcPts val="0"/>
              </a:spcBef>
              <a:spcAft>
                <a:spcPts val="0"/>
              </a:spcAft>
              <a:buSzPts val="1600"/>
              <a:buChar char="○"/>
              <a:defRPr/>
            </a:lvl8pPr>
            <a:lvl9pPr marL="4114800" lvl="8" indent="-330200" rtl="0">
              <a:spcBef>
                <a:spcPts val="0"/>
              </a:spcBef>
              <a:spcAft>
                <a:spcPts val="0"/>
              </a:spcAft>
              <a:buSzPts val="1600"/>
              <a:buChar char="■"/>
              <a:defRPr/>
            </a:lvl9pPr>
          </a:lstStyle>
          <a:p>
            <a:endParaRPr/>
          </a:p>
        </p:txBody>
      </p:sp>
      <p:sp>
        <p:nvSpPr>
          <p:cNvPr id="68" name="Google Shape;68;p6"/>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69"/>
        <p:cNvGrpSpPr/>
        <p:nvPr/>
      </p:nvGrpSpPr>
      <p:grpSpPr>
        <a:xfrm>
          <a:off x="0" y="0"/>
          <a:ext cx="0" cy="0"/>
          <a:chOff x="0" y="0"/>
          <a:chExt cx="0" cy="0"/>
        </a:xfrm>
      </p:grpSpPr>
      <p:grpSp>
        <p:nvGrpSpPr>
          <p:cNvPr id="70" name="Google Shape;70;p7"/>
          <p:cNvGrpSpPr/>
          <p:nvPr/>
        </p:nvGrpSpPr>
        <p:grpSpPr>
          <a:xfrm>
            <a:off x="-442731" y="337284"/>
            <a:ext cx="2324700" cy="2324700"/>
            <a:chOff x="-474900" y="321200"/>
            <a:chExt cx="2324700" cy="2324700"/>
          </a:xfrm>
        </p:grpSpPr>
        <p:sp>
          <p:nvSpPr>
            <p:cNvPr id="71" name="Google Shape;71;p7"/>
            <p:cNvSpPr/>
            <p:nvPr/>
          </p:nvSpPr>
          <p:spPr>
            <a:xfrm>
              <a:off x="-474900" y="321200"/>
              <a:ext cx="2324700" cy="23247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120725" y="916825"/>
              <a:ext cx="1133400" cy="11334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137125" y="658975"/>
              <a:ext cx="1649100" cy="16491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p:nvPr/>
          </p:nvSpPr>
          <p:spPr>
            <a:xfrm>
              <a:off x="313650" y="1109750"/>
              <a:ext cx="747600" cy="747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75;p7"/>
          <p:cNvSpPr/>
          <p:nvPr/>
        </p:nvSpPr>
        <p:spPr>
          <a:xfrm>
            <a:off x="8556000" y="4576450"/>
            <a:ext cx="435600" cy="4356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7"/>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77" name="Google Shape;77;p7"/>
          <p:cNvSpPr txBox="1">
            <a:spLocks noGrp="1"/>
          </p:cNvSpPr>
          <p:nvPr>
            <p:ph type="body" idx="1"/>
          </p:nvPr>
        </p:nvSpPr>
        <p:spPr>
          <a:xfrm>
            <a:off x="1069625" y="1958050"/>
            <a:ext cx="2236800" cy="26184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78" name="Google Shape;78;p7"/>
          <p:cNvSpPr txBox="1">
            <a:spLocks noGrp="1"/>
          </p:cNvSpPr>
          <p:nvPr>
            <p:ph type="body" idx="2"/>
          </p:nvPr>
        </p:nvSpPr>
        <p:spPr>
          <a:xfrm>
            <a:off x="3440857" y="1958050"/>
            <a:ext cx="2236800" cy="2618400"/>
          </a:xfrm>
          <a:prstGeom prst="rect">
            <a:avLst/>
          </a:prstGeom>
        </p:spPr>
        <p:txBody>
          <a:bodyPr spcFirstLastPara="1" wrap="square" lIns="91425" tIns="91425" rIns="91425" bIns="91425" anchor="t" anchorCtr="0">
            <a:noAutofit/>
          </a:bodyPr>
          <a:lstStyle>
            <a:lvl1pPr marL="457200" lvl="0" indent="-317500">
              <a:spcBef>
                <a:spcPts val="600"/>
              </a:spcBef>
              <a:spcAft>
                <a:spcPts val="0"/>
              </a:spcAft>
              <a:buSzPts val="1400"/>
              <a:buChar char="￮"/>
              <a:defRPr sz="1400"/>
            </a:lvl1pPr>
            <a:lvl2pPr marL="914400" lvl="1" indent="-317500">
              <a:spcBef>
                <a:spcPts val="0"/>
              </a:spcBef>
              <a:spcAft>
                <a:spcPts val="0"/>
              </a:spcAft>
              <a:buSzPts val="1400"/>
              <a:buChar char="￮"/>
              <a:defRPr sz="1400"/>
            </a:lvl2pPr>
            <a:lvl3pPr marL="1371600" lvl="2" indent="-317500">
              <a:spcBef>
                <a:spcPts val="0"/>
              </a:spcBef>
              <a:spcAft>
                <a:spcPts val="0"/>
              </a:spcAft>
              <a:buSzPts val="1400"/>
              <a:buChar char="￮"/>
              <a:defRPr sz="1400"/>
            </a:lvl3pPr>
            <a:lvl4pPr marL="1828800" lvl="3" indent="-317500">
              <a:spcBef>
                <a:spcPts val="0"/>
              </a:spcBef>
              <a:spcAft>
                <a:spcPts val="0"/>
              </a:spcAft>
              <a:buSzPts val="1400"/>
              <a:buChar char="●"/>
              <a:defRPr sz="1400"/>
            </a:lvl4pPr>
            <a:lvl5pPr marL="2286000" lvl="4" indent="-317500">
              <a:spcBef>
                <a:spcPts val="0"/>
              </a:spcBef>
              <a:spcAft>
                <a:spcPts val="0"/>
              </a:spcAft>
              <a:buSzPts val="1400"/>
              <a:buChar char="○"/>
              <a:defRPr sz="1400"/>
            </a:lvl5pPr>
            <a:lvl6pPr marL="2743200" lvl="5" indent="-317500">
              <a:spcBef>
                <a:spcPts val="0"/>
              </a:spcBef>
              <a:spcAft>
                <a:spcPts val="0"/>
              </a:spcAft>
              <a:buSzPts val="1400"/>
              <a:buChar char="■"/>
              <a:defRPr sz="1400"/>
            </a:lvl6pPr>
            <a:lvl7pPr marL="3200400" lvl="6" indent="-317500">
              <a:spcBef>
                <a:spcPts val="0"/>
              </a:spcBef>
              <a:spcAft>
                <a:spcPts val="0"/>
              </a:spcAft>
              <a:buSzPts val="1400"/>
              <a:buChar char="●"/>
              <a:defRPr sz="1400"/>
            </a:lvl7pPr>
            <a:lvl8pPr marL="3657600" lvl="7" indent="-317500">
              <a:spcBef>
                <a:spcPts val="0"/>
              </a:spcBef>
              <a:spcAft>
                <a:spcPts val="0"/>
              </a:spcAft>
              <a:buSzPts val="1400"/>
              <a:buChar char="○"/>
              <a:defRPr sz="1400"/>
            </a:lvl8pPr>
            <a:lvl9pPr marL="4114800" lvl="8" indent="-317500">
              <a:spcBef>
                <a:spcPts val="0"/>
              </a:spcBef>
              <a:spcAft>
                <a:spcPts val="0"/>
              </a:spcAft>
              <a:buSzPts val="1400"/>
              <a:buChar char="■"/>
              <a:defRPr sz="1400"/>
            </a:lvl9pPr>
          </a:lstStyle>
          <a:p>
            <a:endParaRPr/>
          </a:p>
        </p:txBody>
      </p:sp>
      <p:sp>
        <p:nvSpPr>
          <p:cNvPr id="79" name="Google Shape;79;p7"/>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‹Nº›</a:t>
            </a:fld>
            <a:endParaRPr/>
          </a:p>
        </p:txBody>
      </p:sp>
      <p:sp>
        <p:nvSpPr>
          <p:cNvPr id="80" name="Google Shape;80;p7"/>
          <p:cNvSpPr/>
          <p:nvPr/>
        </p:nvSpPr>
        <p:spPr>
          <a:xfrm>
            <a:off x="6081700" y="764000"/>
            <a:ext cx="3615600" cy="3615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7"/>
          <p:cNvSpPr/>
          <p:nvPr/>
        </p:nvSpPr>
        <p:spPr>
          <a:xfrm>
            <a:off x="6272900" y="955200"/>
            <a:ext cx="3233100" cy="3233100"/>
          </a:xfrm>
          <a:prstGeom prst="ellipse">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82"/>
        <p:cNvGrpSpPr/>
        <p:nvPr/>
      </p:nvGrpSpPr>
      <p:grpSpPr>
        <a:xfrm>
          <a:off x="0" y="0"/>
          <a:ext cx="0" cy="0"/>
          <a:chOff x="0" y="0"/>
          <a:chExt cx="0" cy="0"/>
        </a:xfrm>
      </p:grpSpPr>
      <p:grpSp>
        <p:nvGrpSpPr>
          <p:cNvPr id="83" name="Google Shape;83;p8"/>
          <p:cNvGrpSpPr/>
          <p:nvPr/>
        </p:nvGrpSpPr>
        <p:grpSpPr>
          <a:xfrm>
            <a:off x="-442731" y="337284"/>
            <a:ext cx="2324700" cy="2324700"/>
            <a:chOff x="-474900" y="321200"/>
            <a:chExt cx="2324700" cy="2324700"/>
          </a:xfrm>
        </p:grpSpPr>
        <p:sp>
          <p:nvSpPr>
            <p:cNvPr id="84" name="Google Shape;84;p8"/>
            <p:cNvSpPr/>
            <p:nvPr/>
          </p:nvSpPr>
          <p:spPr>
            <a:xfrm>
              <a:off x="-474900" y="321200"/>
              <a:ext cx="2324700" cy="23247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a:off x="120725" y="916825"/>
              <a:ext cx="1133400" cy="11334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a:off x="-137125" y="658975"/>
              <a:ext cx="1649100" cy="16491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313650" y="1109750"/>
              <a:ext cx="747600" cy="747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8"/>
          <p:cNvSpPr/>
          <p:nvPr/>
        </p:nvSpPr>
        <p:spPr>
          <a:xfrm>
            <a:off x="8556000" y="4576450"/>
            <a:ext cx="435600" cy="4356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8"/>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90" name="Google Shape;90;p8"/>
          <p:cNvSpPr txBox="1">
            <a:spLocks noGrp="1"/>
          </p:cNvSpPr>
          <p:nvPr>
            <p:ph type="body" idx="1"/>
          </p:nvPr>
        </p:nvSpPr>
        <p:spPr>
          <a:xfrm>
            <a:off x="1069625" y="1958050"/>
            <a:ext cx="1485300" cy="2618400"/>
          </a:xfrm>
          <a:prstGeom prst="rect">
            <a:avLst/>
          </a:prstGeom>
        </p:spPr>
        <p:txBody>
          <a:bodyPr spcFirstLastPara="1" wrap="square" lIns="91425" tIns="91425" rIns="91425" bIns="91425" anchor="t" anchorCtr="0">
            <a:noAutofit/>
          </a:bodyPr>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
        <p:nvSpPr>
          <p:cNvPr id="91" name="Google Shape;91;p8"/>
          <p:cNvSpPr txBox="1">
            <a:spLocks noGrp="1"/>
          </p:cNvSpPr>
          <p:nvPr>
            <p:ph type="body" idx="2"/>
          </p:nvPr>
        </p:nvSpPr>
        <p:spPr>
          <a:xfrm>
            <a:off x="2630936" y="1958050"/>
            <a:ext cx="1485300" cy="2618400"/>
          </a:xfrm>
          <a:prstGeom prst="rect">
            <a:avLst/>
          </a:prstGeom>
        </p:spPr>
        <p:txBody>
          <a:bodyPr spcFirstLastPara="1" wrap="square" lIns="91425" tIns="91425" rIns="91425" bIns="91425" anchor="t" anchorCtr="0">
            <a:noAutofit/>
          </a:bodyPr>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
        <p:nvSpPr>
          <p:cNvPr id="92" name="Google Shape;92;p8"/>
          <p:cNvSpPr txBox="1">
            <a:spLocks noGrp="1"/>
          </p:cNvSpPr>
          <p:nvPr>
            <p:ph type="body" idx="3"/>
          </p:nvPr>
        </p:nvSpPr>
        <p:spPr>
          <a:xfrm>
            <a:off x="4192246" y="1958050"/>
            <a:ext cx="1485300" cy="2618400"/>
          </a:xfrm>
          <a:prstGeom prst="rect">
            <a:avLst/>
          </a:prstGeom>
        </p:spPr>
        <p:txBody>
          <a:bodyPr spcFirstLastPara="1" wrap="square" lIns="91425" tIns="91425" rIns="91425" bIns="91425" anchor="t" anchorCtr="0">
            <a:noAutofit/>
          </a:bodyPr>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
        <p:nvSpPr>
          <p:cNvPr id="93" name="Google Shape;93;p8"/>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‹Nº›</a:t>
            </a:fld>
            <a:endParaRPr/>
          </a:p>
        </p:txBody>
      </p:sp>
      <p:sp>
        <p:nvSpPr>
          <p:cNvPr id="94" name="Google Shape;94;p8"/>
          <p:cNvSpPr/>
          <p:nvPr/>
        </p:nvSpPr>
        <p:spPr>
          <a:xfrm>
            <a:off x="6081700" y="764000"/>
            <a:ext cx="3615600" cy="3615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6272900" y="955200"/>
            <a:ext cx="3233100" cy="3233100"/>
          </a:xfrm>
          <a:prstGeom prst="ellipse">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6"/>
        <p:cNvGrpSpPr/>
        <p:nvPr/>
      </p:nvGrpSpPr>
      <p:grpSpPr>
        <a:xfrm>
          <a:off x="0" y="0"/>
          <a:ext cx="0" cy="0"/>
          <a:chOff x="0" y="0"/>
          <a:chExt cx="0" cy="0"/>
        </a:xfrm>
      </p:grpSpPr>
      <p:grpSp>
        <p:nvGrpSpPr>
          <p:cNvPr id="97" name="Google Shape;97;p9"/>
          <p:cNvGrpSpPr/>
          <p:nvPr/>
        </p:nvGrpSpPr>
        <p:grpSpPr>
          <a:xfrm>
            <a:off x="-442731" y="337284"/>
            <a:ext cx="2324700" cy="2324700"/>
            <a:chOff x="-474900" y="321200"/>
            <a:chExt cx="2324700" cy="2324700"/>
          </a:xfrm>
        </p:grpSpPr>
        <p:sp>
          <p:nvSpPr>
            <p:cNvPr id="98" name="Google Shape;98;p9"/>
            <p:cNvSpPr/>
            <p:nvPr/>
          </p:nvSpPr>
          <p:spPr>
            <a:xfrm>
              <a:off x="-474900" y="321200"/>
              <a:ext cx="2324700" cy="23247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p:nvPr/>
          </p:nvSpPr>
          <p:spPr>
            <a:xfrm>
              <a:off x="120725" y="916825"/>
              <a:ext cx="1133400" cy="11334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9"/>
            <p:cNvSpPr/>
            <p:nvPr/>
          </p:nvSpPr>
          <p:spPr>
            <a:xfrm>
              <a:off x="-137125" y="658975"/>
              <a:ext cx="1649100" cy="16491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9"/>
            <p:cNvSpPr/>
            <p:nvPr/>
          </p:nvSpPr>
          <p:spPr>
            <a:xfrm>
              <a:off x="313650" y="1109750"/>
              <a:ext cx="747600" cy="747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 name="Google Shape;102;p9"/>
          <p:cNvSpPr/>
          <p:nvPr/>
        </p:nvSpPr>
        <p:spPr>
          <a:xfrm>
            <a:off x="8556000" y="4576450"/>
            <a:ext cx="435600" cy="4356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9"/>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104" name="Google Shape;104;p9"/>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 A" type="blank">
  <p:cSld name="BLANK">
    <p:spTree>
      <p:nvGrpSpPr>
        <p:cNvPr id="1" name="Shape 114"/>
        <p:cNvGrpSpPr/>
        <p:nvPr/>
      </p:nvGrpSpPr>
      <p:grpSpPr>
        <a:xfrm>
          <a:off x="0" y="0"/>
          <a:ext cx="0" cy="0"/>
          <a:chOff x="0" y="0"/>
          <a:chExt cx="0" cy="0"/>
        </a:xfrm>
      </p:grpSpPr>
      <p:sp>
        <p:nvSpPr>
          <p:cNvPr id="115" name="Google Shape;115;p11"/>
          <p:cNvSpPr/>
          <p:nvPr/>
        </p:nvSpPr>
        <p:spPr>
          <a:xfrm>
            <a:off x="764000" y="-1236275"/>
            <a:ext cx="7616100" cy="76161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a:off x="1198300" y="-801975"/>
            <a:ext cx="6747000" cy="67470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2267900" y="267625"/>
            <a:ext cx="4608300" cy="46083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704850" y="-2705100"/>
            <a:ext cx="10553700" cy="10553700"/>
          </a:xfrm>
          <a:prstGeom prst="donut">
            <a:avLst>
              <a:gd name="adj" fmla="val 10467"/>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a:off x="8556000" y="4576450"/>
            <a:ext cx="435600" cy="4356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ctr" rtl="0">
              <a:spcBef>
                <a:spcPts val="0"/>
              </a:spcBef>
              <a:spcAft>
                <a:spcPts val="0"/>
              </a:spcAft>
              <a:buNone/>
            </a:pPr>
            <a:fld id="{00000000-1234-1234-1234-123412341234}" type="slidenum">
              <a:rPr lang="en"/>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 B">
  <p:cSld name="BLANK_2">
    <p:spTree>
      <p:nvGrpSpPr>
        <p:cNvPr id="1" name="Shape 121"/>
        <p:cNvGrpSpPr/>
        <p:nvPr/>
      </p:nvGrpSpPr>
      <p:grpSpPr>
        <a:xfrm>
          <a:off x="0" y="0"/>
          <a:ext cx="0" cy="0"/>
          <a:chOff x="0" y="0"/>
          <a:chExt cx="0" cy="0"/>
        </a:xfrm>
      </p:grpSpPr>
      <p:sp>
        <p:nvSpPr>
          <p:cNvPr id="122" name="Google Shape;122;p12"/>
          <p:cNvSpPr/>
          <p:nvPr/>
        </p:nvSpPr>
        <p:spPr>
          <a:xfrm>
            <a:off x="8556000" y="4576450"/>
            <a:ext cx="435600" cy="4356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2"/>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ctr" rtl="0">
              <a:spcBef>
                <a:spcPts val="0"/>
              </a:spcBef>
              <a:spcAft>
                <a:spcPts val="0"/>
              </a:spcAft>
              <a:buNone/>
            </a:pPr>
            <a:fld id="{00000000-1234-1234-1234-123412341234}" type="slidenum">
              <a:rPr lang="en"/>
              <a:t>‹Nº›</a:t>
            </a:fld>
            <a:endParaRPr/>
          </a:p>
        </p:txBody>
      </p:sp>
      <p:grpSp>
        <p:nvGrpSpPr>
          <p:cNvPr id="124" name="Google Shape;124;p12"/>
          <p:cNvGrpSpPr/>
          <p:nvPr/>
        </p:nvGrpSpPr>
        <p:grpSpPr>
          <a:xfrm>
            <a:off x="818844" y="502333"/>
            <a:ext cx="2324700" cy="2324700"/>
            <a:chOff x="-474900" y="321200"/>
            <a:chExt cx="2324700" cy="2324700"/>
          </a:xfrm>
        </p:grpSpPr>
        <p:sp>
          <p:nvSpPr>
            <p:cNvPr id="125" name="Google Shape;125;p12"/>
            <p:cNvSpPr/>
            <p:nvPr/>
          </p:nvSpPr>
          <p:spPr>
            <a:xfrm>
              <a:off x="-474900" y="321200"/>
              <a:ext cx="2324700" cy="23247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2"/>
            <p:cNvSpPr/>
            <p:nvPr/>
          </p:nvSpPr>
          <p:spPr>
            <a:xfrm>
              <a:off x="120725" y="916825"/>
              <a:ext cx="1133400" cy="11334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2"/>
            <p:cNvSpPr/>
            <p:nvPr/>
          </p:nvSpPr>
          <p:spPr>
            <a:xfrm>
              <a:off x="-137125" y="658975"/>
              <a:ext cx="1649100" cy="16491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2"/>
            <p:cNvSpPr/>
            <p:nvPr/>
          </p:nvSpPr>
          <p:spPr>
            <a:xfrm>
              <a:off x="313650" y="1109750"/>
              <a:ext cx="747600" cy="747600"/>
            </a:xfrm>
            <a:prstGeom prst="ellipse">
              <a:avLst/>
            </a:prstGeom>
            <a:noFill/>
            <a:ln w="9525" cap="flat" cmpd="sng">
              <a:solidFill>
                <a:srgbClr val="E8E8E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 name="Google Shape;129;p12"/>
          <p:cNvSpPr/>
          <p:nvPr/>
        </p:nvSpPr>
        <p:spPr>
          <a:xfrm>
            <a:off x="1794525" y="-407900"/>
            <a:ext cx="5959200" cy="5959200"/>
          </a:xfrm>
          <a:prstGeom prst="ellipse">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sldNum" idx="12"/>
          </p:nvPr>
        </p:nvSpPr>
        <p:spPr>
          <a:xfrm>
            <a:off x="8555875" y="4576450"/>
            <a:ext cx="435600" cy="435600"/>
          </a:xfrm>
          <a:prstGeom prst="rect">
            <a:avLst/>
          </a:prstGeom>
          <a:noFill/>
          <a:ln>
            <a:noFill/>
          </a:ln>
        </p:spPr>
        <p:txBody>
          <a:bodyPr spcFirstLastPara="1" wrap="square" lIns="91425" tIns="91425" rIns="91425" bIns="91425" anchor="ctr" anchorCtr="0">
            <a:noAutofit/>
          </a:bodyPr>
          <a:lstStyle>
            <a:lvl1pPr lvl="0" algn="ctr">
              <a:buNone/>
              <a:defRPr sz="1000" b="1">
                <a:solidFill>
                  <a:srgbClr val="FFFFFF"/>
                </a:solidFill>
                <a:latin typeface="Poppins"/>
                <a:ea typeface="Poppins"/>
                <a:cs typeface="Poppins"/>
                <a:sym typeface="Poppins"/>
              </a:defRPr>
            </a:lvl1pPr>
            <a:lvl2pPr lvl="1" algn="ctr">
              <a:buNone/>
              <a:defRPr sz="1000" b="1">
                <a:solidFill>
                  <a:srgbClr val="FFFFFF"/>
                </a:solidFill>
                <a:latin typeface="Poppins"/>
                <a:ea typeface="Poppins"/>
                <a:cs typeface="Poppins"/>
                <a:sym typeface="Poppins"/>
              </a:defRPr>
            </a:lvl2pPr>
            <a:lvl3pPr lvl="2" algn="ctr">
              <a:buNone/>
              <a:defRPr sz="1000" b="1">
                <a:solidFill>
                  <a:srgbClr val="FFFFFF"/>
                </a:solidFill>
                <a:latin typeface="Poppins"/>
                <a:ea typeface="Poppins"/>
                <a:cs typeface="Poppins"/>
                <a:sym typeface="Poppins"/>
              </a:defRPr>
            </a:lvl3pPr>
            <a:lvl4pPr lvl="3" algn="ctr">
              <a:buNone/>
              <a:defRPr sz="1000" b="1">
                <a:solidFill>
                  <a:srgbClr val="FFFFFF"/>
                </a:solidFill>
                <a:latin typeface="Poppins"/>
                <a:ea typeface="Poppins"/>
                <a:cs typeface="Poppins"/>
                <a:sym typeface="Poppins"/>
              </a:defRPr>
            </a:lvl4pPr>
            <a:lvl5pPr lvl="4" algn="ctr">
              <a:buNone/>
              <a:defRPr sz="1000" b="1">
                <a:solidFill>
                  <a:srgbClr val="FFFFFF"/>
                </a:solidFill>
                <a:latin typeface="Poppins"/>
                <a:ea typeface="Poppins"/>
                <a:cs typeface="Poppins"/>
                <a:sym typeface="Poppins"/>
              </a:defRPr>
            </a:lvl5pPr>
            <a:lvl6pPr lvl="5" algn="ctr">
              <a:buNone/>
              <a:defRPr sz="1000" b="1">
                <a:solidFill>
                  <a:srgbClr val="FFFFFF"/>
                </a:solidFill>
                <a:latin typeface="Poppins"/>
                <a:ea typeface="Poppins"/>
                <a:cs typeface="Poppins"/>
                <a:sym typeface="Poppins"/>
              </a:defRPr>
            </a:lvl6pPr>
            <a:lvl7pPr lvl="6" algn="ctr">
              <a:buNone/>
              <a:defRPr sz="1000" b="1">
                <a:solidFill>
                  <a:srgbClr val="FFFFFF"/>
                </a:solidFill>
                <a:latin typeface="Poppins"/>
                <a:ea typeface="Poppins"/>
                <a:cs typeface="Poppins"/>
                <a:sym typeface="Poppins"/>
              </a:defRPr>
            </a:lvl7pPr>
            <a:lvl8pPr lvl="7" algn="ctr">
              <a:buNone/>
              <a:defRPr sz="1000" b="1">
                <a:solidFill>
                  <a:srgbClr val="FFFFFF"/>
                </a:solidFill>
                <a:latin typeface="Poppins"/>
                <a:ea typeface="Poppins"/>
                <a:cs typeface="Poppins"/>
                <a:sym typeface="Poppins"/>
              </a:defRPr>
            </a:lvl8pPr>
            <a:lvl9pPr lvl="8" algn="ctr">
              <a:buNone/>
              <a:defRPr sz="1000" b="1">
                <a:solidFill>
                  <a:srgbClr val="FFFFFF"/>
                </a:solidFill>
                <a:latin typeface="Poppins"/>
                <a:ea typeface="Poppins"/>
                <a:cs typeface="Poppins"/>
                <a:sym typeface="Poppins"/>
              </a:defRPr>
            </a:lvl9pPr>
          </a:lstStyle>
          <a:p>
            <a:pPr marL="0" lvl="0" indent="0" algn="ctr" rtl="0">
              <a:spcBef>
                <a:spcPts val="0"/>
              </a:spcBef>
              <a:spcAft>
                <a:spcPts val="0"/>
              </a:spcAft>
              <a:buNone/>
            </a:pPr>
            <a:fld id="{00000000-1234-1234-1234-123412341234}" type="slidenum">
              <a:rPr lang="en"/>
              <a:t>‹Nº›</a:t>
            </a:fld>
            <a:endParaRPr/>
          </a:p>
        </p:txBody>
      </p:sp>
      <p:sp>
        <p:nvSpPr>
          <p:cNvPr id="7" name="Google Shape;7;p1"/>
          <p:cNvSpPr txBox="1">
            <a:spLocks noGrp="1"/>
          </p:cNvSpPr>
          <p:nvPr>
            <p:ph type="title"/>
          </p:nvPr>
        </p:nvSpPr>
        <p:spPr>
          <a:xfrm>
            <a:off x="457200" y="1166125"/>
            <a:ext cx="5220300" cy="6831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1pPr>
            <a:lvl2pPr lvl="1">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2pPr>
            <a:lvl3pPr lvl="2">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3pPr>
            <a:lvl4pPr lvl="3">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4pPr>
            <a:lvl5pPr lvl="4">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5pPr>
            <a:lvl6pPr lvl="5">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6pPr>
            <a:lvl7pPr lvl="6">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7pPr>
            <a:lvl8pPr lvl="7">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8pPr>
            <a:lvl9pPr lvl="8">
              <a:spcBef>
                <a:spcPts val="0"/>
              </a:spcBef>
              <a:spcAft>
                <a:spcPts val="0"/>
              </a:spcAft>
              <a:buClr>
                <a:schemeClr val="dk1"/>
              </a:buClr>
              <a:buSzPts val="3600"/>
              <a:buFont typeface="Poppins"/>
              <a:buNone/>
              <a:defRPr sz="3600" b="1">
                <a:solidFill>
                  <a:schemeClr val="dk1"/>
                </a:solidFill>
                <a:latin typeface="Poppins"/>
                <a:ea typeface="Poppins"/>
                <a:cs typeface="Poppins"/>
                <a:sym typeface="Poppins"/>
              </a:defRPr>
            </a:lvl9pPr>
          </a:lstStyle>
          <a:p>
            <a:endParaRPr/>
          </a:p>
        </p:txBody>
      </p:sp>
      <p:sp>
        <p:nvSpPr>
          <p:cNvPr id="8" name="Google Shape;8;p1"/>
          <p:cNvSpPr txBox="1">
            <a:spLocks noGrp="1"/>
          </p:cNvSpPr>
          <p:nvPr>
            <p:ph type="body" idx="1"/>
          </p:nvPr>
        </p:nvSpPr>
        <p:spPr>
          <a:xfrm>
            <a:off x="1069625" y="1958050"/>
            <a:ext cx="4608300" cy="2618400"/>
          </a:xfrm>
          <a:prstGeom prst="rect">
            <a:avLst/>
          </a:prstGeom>
          <a:noFill/>
          <a:ln>
            <a:noFill/>
          </a:ln>
        </p:spPr>
        <p:txBody>
          <a:bodyPr spcFirstLastPara="1" wrap="square" lIns="91425" tIns="91425" rIns="91425" bIns="91425" anchor="t" anchorCtr="0">
            <a:noAutofit/>
          </a:bodyPr>
          <a:lstStyle>
            <a:lvl1pPr marL="457200" lvl="0" indent="-330200">
              <a:spcBef>
                <a:spcPts val="600"/>
              </a:spcBef>
              <a:spcAft>
                <a:spcPts val="0"/>
              </a:spcAft>
              <a:buClr>
                <a:schemeClr val="lt2"/>
              </a:buClr>
              <a:buSzPts val="1600"/>
              <a:buFont typeface="Poppins Light"/>
              <a:buChar char="￮"/>
              <a:defRPr sz="1600">
                <a:solidFill>
                  <a:schemeClr val="dk1"/>
                </a:solidFill>
                <a:latin typeface="Poppins Light"/>
                <a:ea typeface="Poppins Light"/>
                <a:cs typeface="Poppins Light"/>
                <a:sym typeface="Poppins Light"/>
              </a:defRPr>
            </a:lvl1pPr>
            <a:lvl2pPr marL="914400" lvl="1" indent="-330200">
              <a:spcBef>
                <a:spcPts val="0"/>
              </a:spcBef>
              <a:spcAft>
                <a:spcPts val="0"/>
              </a:spcAft>
              <a:buClr>
                <a:schemeClr val="lt2"/>
              </a:buClr>
              <a:buSzPts val="1600"/>
              <a:buFont typeface="Poppins Light"/>
              <a:buChar char="￮"/>
              <a:defRPr sz="1600">
                <a:solidFill>
                  <a:schemeClr val="dk1"/>
                </a:solidFill>
                <a:latin typeface="Poppins Light"/>
                <a:ea typeface="Poppins Light"/>
                <a:cs typeface="Poppins Light"/>
                <a:sym typeface="Poppins Light"/>
              </a:defRPr>
            </a:lvl2pPr>
            <a:lvl3pPr marL="1371600" lvl="2" indent="-330200">
              <a:spcBef>
                <a:spcPts val="0"/>
              </a:spcBef>
              <a:spcAft>
                <a:spcPts val="0"/>
              </a:spcAft>
              <a:buClr>
                <a:schemeClr val="lt2"/>
              </a:buClr>
              <a:buSzPts val="1600"/>
              <a:buFont typeface="Poppins Light"/>
              <a:buChar char="￮"/>
              <a:defRPr sz="1600">
                <a:solidFill>
                  <a:schemeClr val="dk1"/>
                </a:solidFill>
                <a:latin typeface="Poppins Light"/>
                <a:ea typeface="Poppins Light"/>
                <a:cs typeface="Poppins Light"/>
                <a:sym typeface="Poppins Light"/>
              </a:defRPr>
            </a:lvl3pPr>
            <a:lvl4pPr marL="1828800" lvl="3" indent="-330200">
              <a:spcBef>
                <a:spcPts val="0"/>
              </a:spcBef>
              <a:spcAft>
                <a:spcPts val="0"/>
              </a:spcAft>
              <a:buClr>
                <a:srgbClr val="CCCCCC"/>
              </a:buClr>
              <a:buSzPts val="1600"/>
              <a:buFont typeface="Poppins Light"/>
              <a:buChar char="●"/>
              <a:defRPr sz="1600">
                <a:solidFill>
                  <a:schemeClr val="dk1"/>
                </a:solidFill>
                <a:latin typeface="Poppins Light"/>
                <a:ea typeface="Poppins Light"/>
                <a:cs typeface="Poppins Light"/>
                <a:sym typeface="Poppins Light"/>
              </a:defRPr>
            </a:lvl4pPr>
            <a:lvl5pPr marL="2286000" lvl="4" indent="-330200">
              <a:spcBef>
                <a:spcPts val="0"/>
              </a:spcBef>
              <a:spcAft>
                <a:spcPts val="0"/>
              </a:spcAft>
              <a:buClr>
                <a:srgbClr val="CCCCCC"/>
              </a:buClr>
              <a:buSzPts val="1600"/>
              <a:buFont typeface="Poppins Light"/>
              <a:buChar char="○"/>
              <a:defRPr sz="1600">
                <a:solidFill>
                  <a:schemeClr val="dk1"/>
                </a:solidFill>
                <a:latin typeface="Poppins Light"/>
                <a:ea typeface="Poppins Light"/>
                <a:cs typeface="Poppins Light"/>
                <a:sym typeface="Poppins Light"/>
              </a:defRPr>
            </a:lvl5pPr>
            <a:lvl6pPr marL="2743200" lvl="5" indent="-330200">
              <a:spcBef>
                <a:spcPts val="0"/>
              </a:spcBef>
              <a:spcAft>
                <a:spcPts val="0"/>
              </a:spcAft>
              <a:buClr>
                <a:srgbClr val="CCCCCC"/>
              </a:buClr>
              <a:buSzPts val="1600"/>
              <a:buFont typeface="Poppins Light"/>
              <a:buChar char="■"/>
              <a:defRPr sz="1600">
                <a:solidFill>
                  <a:schemeClr val="dk1"/>
                </a:solidFill>
                <a:latin typeface="Poppins Light"/>
                <a:ea typeface="Poppins Light"/>
                <a:cs typeface="Poppins Light"/>
                <a:sym typeface="Poppins Light"/>
              </a:defRPr>
            </a:lvl6pPr>
            <a:lvl7pPr marL="3200400" lvl="6" indent="-330200">
              <a:spcBef>
                <a:spcPts val="0"/>
              </a:spcBef>
              <a:spcAft>
                <a:spcPts val="0"/>
              </a:spcAft>
              <a:buClr>
                <a:srgbClr val="CCCCCC"/>
              </a:buClr>
              <a:buSzPts val="1600"/>
              <a:buFont typeface="Poppins Light"/>
              <a:buChar char="●"/>
              <a:defRPr sz="1600">
                <a:solidFill>
                  <a:schemeClr val="dk1"/>
                </a:solidFill>
                <a:latin typeface="Poppins Light"/>
                <a:ea typeface="Poppins Light"/>
                <a:cs typeface="Poppins Light"/>
                <a:sym typeface="Poppins Light"/>
              </a:defRPr>
            </a:lvl7pPr>
            <a:lvl8pPr marL="3657600" lvl="7" indent="-330200">
              <a:spcBef>
                <a:spcPts val="0"/>
              </a:spcBef>
              <a:spcAft>
                <a:spcPts val="0"/>
              </a:spcAft>
              <a:buClr>
                <a:srgbClr val="CCCCCC"/>
              </a:buClr>
              <a:buSzPts val="1600"/>
              <a:buFont typeface="Poppins Light"/>
              <a:buChar char="○"/>
              <a:defRPr sz="1600">
                <a:solidFill>
                  <a:schemeClr val="dk1"/>
                </a:solidFill>
                <a:latin typeface="Poppins Light"/>
                <a:ea typeface="Poppins Light"/>
                <a:cs typeface="Poppins Light"/>
                <a:sym typeface="Poppins Light"/>
              </a:defRPr>
            </a:lvl8pPr>
            <a:lvl9pPr marL="4114800" lvl="8" indent="-330200">
              <a:spcBef>
                <a:spcPts val="0"/>
              </a:spcBef>
              <a:spcAft>
                <a:spcPts val="0"/>
              </a:spcAft>
              <a:buClr>
                <a:srgbClr val="CCCCCC"/>
              </a:buClr>
              <a:buSzPts val="1600"/>
              <a:buFont typeface="Poppins Light"/>
              <a:buChar char="■"/>
              <a:defRPr sz="1600">
                <a:solidFill>
                  <a:schemeClr val="dk1"/>
                </a:solidFill>
                <a:latin typeface="Poppins Light"/>
                <a:ea typeface="Poppins Light"/>
                <a:cs typeface="Poppins Light"/>
                <a:sym typeface="Poppins Light"/>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1" r:id="rId11"/>
    <p:sldLayoutId id="2147483662"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emf"/></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8.xml"/><Relationship Id="rId1" Type="http://schemas.openxmlformats.org/officeDocument/2006/relationships/slideLayout" Target="../slideLayouts/slideLayout10.xml"/><Relationship Id="rId4" Type="http://schemas.openxmlformats.org/officeDocument/2006/relationships/image" Target="../media/image16.jpe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B0A0DC-DB78-4200-85C3-7BAF089DD30E}"/>
              </a:ext>
            </a:extLst>
          </p:cNvPr>
          <p:cNvSpPr>
            <a:spLocks noGrp="1"/>
          </p:cNvSpPr>
          <p:nvPr>
            <p:ph type="ctrTitle"/>
          </p:nvPr>
        </p:nvSpPr>
        <p:spPr/>
        <p:txBody>
          <a:bodyPr>
            <a:normAutofit fontScale="90000"/>
          </a:bodyPr>
          <a:lstStyle/>
          <a:p>
            <a:br>
              <a:rPr lang="es-ES" sz="2700" b="0" dirty="0">
                <a:solidFill>
                  <a:srgbClr val="000000"/>
                </a:solidFill>
                <a:latin typeface="Calibri" panose="020F0502020204030204" pitchFamily="34" charset="0"/>
              </a:rPr>
            </a:br>
            <a:r>
              <a:rPr lang="es-ES" sz="2700" b="0" dirty="0">
                <a:solidFill>
                  <a:srgbClr val="000000"/>
                </a:solidFill>
                <a:latin typeface="Calibri" panose="020F0502020204030204" pitchFamily="34" charset="0"/>
              </a:rPr>
              <a:t> </a:t>
            </a:r>
            <a:r>
              <a:rPr lang="es-ES" sz="2700" i="1" dirty="0">
                <a:solidFill>
                  <a:srgbClr val="000000"/>
                </a:solidFill>
                <a:latin typeface="Calibri" panose="020F0502020204030204" pitchFamily="34" charset="0"/>
              </a:rPr>
              <a:t>APRENDIZAJE PROFUNDO POR REFUERZO PARA AUTÓMATAS CELULARES MULTI-POBLACIONALES: DISEÑO DE POLÍTICAS LOCALES, GRUPALES Y GLOBALES </a:t>
            </a:r>
            <a:endParaRPr lang="es-ES" sz="2700" dirty="0"/>
          </a:p>
        </p:txBody>
      </p:sp>
      <p:sp>
        <p:nvSpPr>
          <p:cNvPr id="3" name="Subtítulo 2">
            <a:extLst>
              <a:ext uri="{FF2B5EF4-FFF2-40B4-BE49-F238E27FC236}">
                <a16:creationId xmlns:a16="http://schemas.microsoft.com/office/drawing/2014/main" id="{7792E824-FE1F-467E-8EF4-A5E5D2064749}"/>
              </a:ext>
            </a:extLst>
          </p:cNvPr>
          <p:cNvSpPr>
            <a:spLocks noGrp="1"/>
          </p:cNvSpPr>
          <p:nvPr>
            <p:ph type="subTitle" idx="1"/>
          </p:nvPr>
        </p:nvSpPr>
        <p:spPr/>
        <p:txBody>
          <a:bodyPr>
            <a:normAutofit lnSpcReduction="10000"/>
          </a:bodyPr>
          <a:lstStyle/>
          <a:p>
            <a:r>
              <a:rPr lang="es-ES" sz="1200" dirty="0">
                <a:solidFill>
                  <a:srgbClr val="000000"/>
                </a:solidFill>
                <a:latin typeface="Calibri" panose="020F0502020204030204" pitchFamily="34" charset="0"/>
              </a:rPr>
              <a:t> </a:t>
            </a:r>
            <a:r>
              <a:rPr lang="es-ES" sz="1350" b="1" dirty="0">
                <a:solidFill>
                  <a:srgbClr val="000000"/>
                </a:solidFill>
                <a:latin typeface="Calibri" panose="020F0502020204030204" pitchFamily="34" charset="0"/>
              </a:rPr>
              <a:t>Alumno</a:t>
            </a:r>
            <a:r>
              <a:rPr lang="es-ES" sz="1350" dirty="0">
                <a:solidFill>
                  <a:srgbClr val="000000"/>
                </a:solidFill>
                <a:latin typeface="Calibri" panose="020F0502020204030204" pitchFamily="34" charset="0"/>
              </a:rPr>
              <a:t>: Fernández López-</a:t>
            </a:r>
            <a:r>
              <a:rPr lang="es-ES" sz="1350" dirty="0" err="1">
                <a:solidFill>
                  <a:srgbClr val="000000"/>
                </a:solidFill>
                <a:latin typeface="Calibri" panose="020F0502020204030204" pitchFamily="34" charset="0"/>
              </a:rPr>
              <a:t>Areal</a:t>
            </a:r>
            <a:r>
              <a:rPr lang="es-ES" sz="1350" dirty="0">
                <a:solidFill>
                  <a:srgbClr val="000000"/>
                </a:solidFill>
                <a:latin typeface="Calibri" panose="020F0502020204030204" pitchFamily="34" charset="0"/>
              </a:rPr>
              <a:t>, Mateo </a:t>
            </a:r>
          </a:p>
          <a:p>
            <a:r>
              <a:rPr lang="es-ES" sz="1350" b="1" dirty="0">
                <a:solidFill>
                  <a:srgbClr val="000000"/>
                </a:solidFill>
                <a:latin typeface="Calibri" panose="020F0502020204030204" pitchFamily="34" charset="0"/>
              </a:rPr>
              <a:t>Director: </a:t>
            </a:r>
            <a:r>
              <a:rPr lang="es-ES" sz="1350" dirty="0">
                <a:solidFill>
                  <a:srgbClr val="000000"/>
                </a:solidFill>
                <a:latin typeface="Calibri" panose="020F0502020204030204" pitchFamily="34" charset="0"/>
              </a:rPr>
              <a:t>Del Ser Lorente, Javier</a:t>
            </a:r>
          </a:p>
          <a:p>
            <a:r>
              <a:rPr lang="es-ES" sz="1350" dirty="0">
                <a:solidFill>
                  <a:srgbClr val="000000"/>
                </a:solidFill>
                <a:latin typeface="Calibri" panose="020F0502020204030204" pitchFamily="34" charset="0"/>
              </a:rPr>
              <a:t> GRADO EN INGENIERÍA EN TECNOLOGÍA DE TELECOMUNICACIÓN </a:t>
            </a:r>
          </a:p>
          <a:p>
            <a:r>
              <a:rPr lang="es-ES" sz="1350" b="1" dirty="0">
                <a:solidFill>
                  <a:srgbClr val="000000"/>
                </a:solidFill>
                <a:latin typeface="Calibri" panose="020F0502020204030204" pitchFamily="34" charset="0"/>
              </a:rPr>
              <a:t>TRABAJO FIN DE GRADO </a:t>
            </a:r>
            <a:endParaRPr lang="es-ES" sz="1350" dirty="0"/>
          </a:p>
        </p:txBody>
      </p:sp>
      <p:pic>
        <p:nvPicPr>
          <p:cNvPr id="5" name="Imagen 4">
            <a:extLst>
              <a:ext uri="{FF2B5EF4-FFF2-40B4-BE49-F238E27FC236}">
                <a16:creationId xmlns:a16="http://schemas.microsoft.com/office/drawing/2014/main" id="{127EE6C1-E376-48D4-9437-F1B2EAEBFD94}"/>
              </a:ext>
            </a:extLst>
          </p:cNvPr>
          <p:cNvPicPr/>
          <p:nvPr/>
        </p:nvPicPr>
        <p:blipFill>
          <a:blip r:embed="rId3">
            <a:extLst>
              <a:ext uri="{28A0092B-C50C-407E-A947-70E740481C1C}">
                <a14:useLocalDpi xmlns:a14="http://schemas.microsoft.com/office/drawing/2010/main" val="0"/>
              </a:ext>
            </a:extLst>
          </a:blip>
          <a:stretch>
            <a:fillRect/>
          </a:stretch>
        </p:blipFill>
        <p:spPr>
          <a:xfrm>
            <a:off x="0" y="12161"/>
            <a:ext cx="3435658" cy="955505"/>
          </a:xfrm>
          <a:prstGeom prst="rect">
            <a:avLst/>
          </a:prstGeom>
        </p:spPr>
      </p:pic>
    </p:spTree>
    <p:extLst>
      <p:ext uri="{BB962C8B-B14F-4D97-AF65-F5344CB8AC3E}">
        <p14:creationId xmlns:p14="http://schemas.microsoft.com/office/powerpoint/2010/main" val="238475881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0"/>
          <p:cNvSpPr txBox="1">
            <a:spLocks noGrp="1"/>
          </p:cNvSpPr>
          <p:nvPr>
            <p:ph type="ctrTitle" idx="4294967295"/>
          </p:nvPr>
        </p:nvSpPr>
        <p:spPr>
          <a:xfrm>
            <a:off x="872214" y="2937552"/>
            <a:ext cx="7399522"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Reinforcment Learning</a:t>
            </a:r>
            <a:endParaRPr sz="4800" dirty="0"/>
          </a:p>
        </p:txBody>
      </p:sp>
      <p:sp>
        <p:nvSpPr>
          <p:cNvPr id="206" name="Google Shape;206;p20"/>
          <p:cNvSpPr txBox="1">
            <a:spLocks noGrp="1"/>
          </p:cNvSpPr>
          <p:nvPr>
            <p:ph type="subTitle" idx="4294967295"/>
          </p:nvPr>
        </p:nvSpPr>
        <p:spPr>
          <a:xfrm>
            <a:off x="2092625" y="4097352"/>
            <a:ext cx="49587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sz="1400" dirty="0"/>
              <a:t>Diagrama de bloques</a:t>
            </a:r>
            <a:endParaRPr sz="1400" dirty="0"/>
          </a:p>
        </p:txBody>
      </p:sp>
      <p:sp>
        <p:nvSpPr>
          <p:cNvPr id="219" name="Google Shape;219;p20"/>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10</a:t>
            </a:fld>
            <a:endParaRPr/>
          </a:p>
        </p:txBody>
      </p:sp>
      <p:pic>
        <p:nvPicPr>
          <p:cNvPr id="17" name="Imagen 16">
            <a:extLst>
              <a:ext uri="{FF2B5EF4-FFF2-40B4-BE49-F238E27FC236}">
                <a16:creationId xmlns:a16="http://schemas.microsoft.com/office/drawing/2014/main" id="{C7F01D79-18F5-4193-A8AF-85FC9D2176A9}"/>
              </a:ext>
            </a:extLst>
          </p:cNvPr>
          <p:cNvPicPr/>
          <p:nvPr/>
        </p:nvPicPr>
        <p:blipFill rotWithShape="1">
          <a:blip r:embed="rId3">
            <a:extLst>
              <a:ext uri="{28A0092B-C50C-407E-A947-70E740481C1C}">
                <a14:useLocalDpi xmlns:a14="http://schemas.microsoft.com/office/drawing/2010/main" val="0"/>
              </a:ext>
            </a:extLst>
          </a:blip>
          <a:srcRect b="8363"/>
          <a:stretch/>
        </p:blipFill>
        <p:spPr bwMode="auto">
          <a:xfrm>
            <a:off x="1871975" y="383499"/>
            <a:ext cx="5400000" cy="2700000"/>
          </a:xfrm>
          <a:prstGeom prst="rect">
            <a:avLst/>
          </a:prstGeom>
          <a:noFill/>
          <a:ln>
            <a:noFill/>
          </a:ln>
          <a:extLst>
            <a:ext uri="{53640926-AAD7-44D8-BBD7-CCE9431645EC}">
              <a14:shadowObscured xmlns:a14="http://schemas.microsoft.com/office/drawing/2010/main"/>
            </a:ext>
          </a:extLst>
        </p:spPr>
      </p:pic>
    </p:spTree>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1"/>
          <p:cNvSpPr txBox="1">
            <a:spLocks noGrp="1"/>
          </p:cNvSpPr>
          <p:nvPr>
            <p:ph type="body" idx="1"/>
          </p:nvPr>
        </p:nvSpPr>
        <p:spPr>
          <a:xfrm>
            <a:off x="830580" y="1958050"/>
            <a:ext cx="2610276" cy="261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s-ES" b="1" dirty="0"/>
              <a:t>Algoritmos de aprendizaje</a:t>
            </a:r>
          </a:p>
          <a:p>
            <a:pPr marL="285750" indent="-285750"/>
            <a:r>
              <a:rPr lang="en" dirty="0"/>
              <a:t>Q-Learning</a:t>
            </a:r>
          </a:p>
          <a:p>
            <a:pPr marL="285750" indent="-285750"/>
            <a:r>
              <a:rPr lang="en" dirty="0"/>
              <a:t>Policy Gradient</a:t>
            </a:r>
          </a:p>
          <a:p>
            <a:pPr marL="285750" indent="-285750"/>
            <a:r>
              <a:rPr lang="en" dirty="0"/>
              <a:t>Actor-Critic</a:t>
            </a:r>
          </a:p>
        </p:txBody>
      </p:sp>
      <p:sp>
        <p:nvSpPr>
          <p:cNvPr id="225" name="Google Shape;225;p21"/>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Alternativas</a:t>
            </a:r>
            <a:endParaRPr dirty="0"/>
          </a:p>
        </p:txBody>
      </p:sp>
      <p:sp>
        <p:nvSpPr>
          <p:cNvPr id="226" name="Google Shape;226;p21"/>
          <p:cNvSpPr txBox="1">
            <a:spLocks noGrp="1"/>
          </p:cNvSpPr>
          <p:nvPr>
            <p:ph type="body" idx="2"/>
          </p:nvPr>
        </p:nvSpPr>
        <p:spPr>
          <a:xfrm>
            <a:off x="3418825" y="1958050"/>
            <a:ext cx="2342943" cy="261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s-ES" b="1" dirty="0"/>
              <a:t>Entornos de simulación</a:t>
            </a:r>
            <a:endParaRPr b="1" dirty="0"/>
          </a:p>
          <a:p>
            <a:pPr marL="285750" indent="-285750"/>
            <a:r>
              <a:rPr lang="en" dirty="0"/>
              <a:t>AirSim</a:t>
            </a:r>
          </a:p>
          <a:p>
            <a:pPr marL="285750" indent="-285750"/>
            <a:r>
              <a:rPr lang="en" dirty="0"/>
              <a:t>ML-Agents</a:t>
            </a:r>
          </a:p>
          <a:p>
            <a:pPr marL="285750" indent="-285750"/>
            <a:r>
              <a:rPr lang="en" dirty="0"/>
              <a:t>DeepMind Lab</a:t>
            </a:r>
          </a:p>
          <a:p>
            <a:pPr marL="285750" indent="-285750"/>
            <a:r>
              <a:rPr lang="en" dirty="0"/>
              <a:t>OpenAI Gym</a:t>
            </a:r>
            <a:endParaRPr dirty="0"/>
          </a:p>
        </p:txBody>
      </p:sp>
      <p:sp>
        <p:nvSpPr>
          <p:cNvPr id="227" name="Google Shape;227;p21"/>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11</a:t>
            </a:fld>
            <a:endParaRPr/>
          </a:p>
        </p:txBody>
      </p:sp>
      <p:pic>
        <p:nvPicPr>
          <p:cNvPr id="5122" name="Picture 2" descr="5 Best Alternatives to the Google Translator Toolkit [2020 Update]">
            <a:extLst>
              <a:ext uri="{FF2B5EF4-FFF2-40B4-BE49-F238E27FC236}">
                <a16:creationId xmlns:a16="http://schemas.microsoft.com/office/drawing/2014/main" id="{5FFB195B-59DF-4F6E-807A-C3DBB97E34F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918" r="22415"/>
          <a:stretch/>
        </p:blipFill>
        <p:spPr bwMode="auto">
          <a:xfrm>
            <a:off x="6372000" y="1054800"/>
            <a:ext cx="3044435" cy="3034800"/>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8" name="Google Shape;231;p21">
            <a:extLst>
              <a:ext uri="{FF2B5EF4-FFF2-40B4-BE49-F238E27FC236}">
                <a16:creationId xmlns:a16="http://schemas.microsoft.com/office/drawing/2014/main" id="{F72D5964-6735-4495-A454-E0AD056AE5A9}"/>
              </a:ext>
            </a:extLst>
          </p:cNvPr>
          <p:cNvSpPr/>
          <p:nvPr/>
        </p:nvSpPr>
        <p:spPr>
          <a:xfrm>
            <a:off x="6067125" y="3282625"/>
            <a:ext cx="1111200" cy="11112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9" name="Google Shape;230;p21">
            <a:extLst>
              <a:ext uri="{FF2B5EF4-FFF2-40B4-BE49-F238E27FC236}">
                <a16:creationId xmlns:a16="http://schemas.microsoft.com/office/drawing/2014/main" id="{25C76422-281C-4FB9-9D5F-AC2F38834327}"/>
              </a:ext>
            </a:extLst>
          </p:cNvPr>
          <p:cNvSpPr/>
          <p:nvPr/>
        </p:nvSpPr>
        <p:spPr>
          <a:xfrm>
            <a:off x="5997825" y="3213325"/>
            <a:ext cx="1249800" cy="1249800"/>
          </a:xfrm>
          <a:prstGeom prst="ellipse">
            <a:avLst/>
          </a:prstGeom>
          <a:solidFill>
            <a:srgbClr val="000000">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232;p21">
            <a:extLst>
              <a:ext uri="{FF2B5EF4-FFF2-40B4-BE49-F238E27FC236}">
                <a16:creationId xmlns:a16="http://schemas.microsoft.com/office/drawing/2014/main" id="{FE9D986F-6AD7-4701-995A-B2CFD596BBD0}"/>
              </a:ext>
            </a:extLst>
          </p:cNvPr>
          <p:cNvSpPr/>
          <p:nvPr/>
        </p:nvSpPr>
        <p:spPr>
          <a:xfrm>
            <a:off x="5853100" y="3068600"/>
            <a:ext cx="1539600" cy="1539600"/>
          </a:xfrm>
          <a:prstGeom prst="donut">
            <a:avLst>
              <a:gd name="adj" fmla="val 675"/>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 name="Google Shape;484;p39">
            <a:extLst>
              <a:ext uri="{FF2B5EF4-FFF2-40B4-BE49-F238E27FC236}">
                <a16:creationId xmlns:a16="http://schemas.microsoft.com/office/drawing/2014/main" id="{E8AA9B41-7262-4384-869F-3CFBFBB3CA04}"/>
              </a:ext>
            </a:extLst>
          </p:cNvPr>
          <p:cNvGrpSpPr/>
          <p:nvPr/>
        </p:nvGrpSpPr>
        <p:grpSpPr>
          <a:xfrm>
            <a:off x="6453346" y="3646307"/>
            <a:ext cx="336767" cy="383835"/>
            <a:chOff x="4630125" y="278900"/>
            <a:chExt cx="400675" cy="456675"/>
          </a:xfrm>
        </p:grpSpPr>
        <p:sp>
          <p:nvSpPr>
            <p:cNvPr id="13" name="Google Shape;485;p39">
              <a:extLst>
                <a:ext uri="{FF2B5EF4-FFF2-40B4-BE49-F238E27FC236}">
                  <a16:creationId xmlns:a16="http://schemas.microsoft.com/office/drawing/2014/main" id="{C4C0439D-5FC4-466F-8128-D324D6ED41E9}"/>
                </a:ext>
              </a:extLst>
            </p:cNvPr>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486;p39">
              <a:extLst>
                <a:ext uri="{FF2B5EF4-FFF2-40B4-BE49-F238E27FC236}">
                  <a16:creationId xmlns:a16="http://schemas.microsoft.com/office/drawing/2014/main" id="{0468D1AE-DCC7-4CAE-A6DC-4773F77EAA08}"/>
                </a:ext>
              </a:extLst>
            </p:cNvPr>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487;p39">
              <a:extLst>
                <a:ext uri="{FF2B5EF4-FFF2-40B4-BE49-F238E27FC236}">
                  <a16:creationId xmlns:a16="http://schemas.microsoft.com/office/drawing/2014/main" id="{011CB083-D6E7-4A37-BA02-9AE3A0A7B028}"/>
                </a:ext>
              </a:extLst>
            </p:cNvPr>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88;p39">
              <a:extLst>
                <a:ext uri="{FF2B5EF4-FFF2-40B4-BE49-F238E27FC236}">
                  <a16:creationId xmlns:a16="http://schemas.microsoft.com/office/drawing/2014/main" id="{FE5E8341-24D2-4265-B2B7-B0042CF804E2}"/>
                </a:ext>
              </a:extLst>
            </p:cNvPr>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37996090"/>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B52AE034-8057-4744-BC1C-0348C789EE82}"/>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s-ES" smtClean="0"/>
              <a:t>12</a:t>
            </a:fld>
            <a:endParaRPr lang="es-ES"/>
          </a:p>
        </p:txBody>
      </p:sp>
      <p:sp>
        <p:nvSpPr>
          <p:cNvPr id="3" name="CuadroTexto 2">
            <a:extLst>
              <a:ext uri="{FF2B5EF4-FFF2-40B4-BE49-F238E27FC236}">
                <a16:creationId xmlns:a16="http://schemas.microsoft.com/office/drawing/2014/main" id="{3C5139CE-ADE8-4FF7-BD8F-587009C31726}"/>
              </a:ext>
            </a:extLst>
          </p:cNvPr>
          <p:cNvSpPr txBox="1"/>
          <p:nvPr/>
        </p:nvSpPr>
        <p:spPr>
          <a:xfrm>
            <a:off x="1002030" y="2217807"/>
            <a:ext cx="7139940" cy="707886"/>
          </a:xfrm>
          <a:prstGeom prst="rect">
            <a:avLst/>
          </a:prstGeom>
          <a:noFill/>
        </p:spPr>
        <p:txBody>
          <a:bodyPr wrap="square" rtlCol="0">
            <a:spAutoFit/>
          </a:bodyPr>
          <a:lstStyle/>
          <a:p>
            <a:pPr algn="ctr"/>
            <a:r>
              <a:rPr lang="es-ES" sz="4000" b="1" dirty="0">
                <a:solidFill>
                  <a:schemeClr val="bg1"/>
                </a:solidFill>
                <a:latin typeface="Poppins" panose="020B0604020202020204" charset="0"/>
                <a:cs typeface="Poppins" panose="020B0604020202020204" charset="0"/>
              </a:rPr>
              <a:t>PPO + ML-Agents</a:t>
            </a:r>
          </a:p>
        </p:txBody>
      </p:sp>
    </p:spTree>
    <p:extLst>
      <p:ext uri="{BB962C8B-B14F-4D97-AF65-F5344CB8AC3E}">
        <p14:creationId xmlns:p14="http://schemas.microsoft.com/office/powerpoint/2010/main" val="2473229318"/>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7"/>
          <p:cNvSpPr txBox="1">
            <a:spLocks noGrp="1"/>
          </p:cNvSpPr>
          <p:nvPr>
            <p:ph type="ctrTitle"/>
          </p:nvPr>
        </p:nvSpPr>
        <p:spPr>
          <a:xfrm>
            <a:off x="1813560" y="2236800"/>
            <a:ext cx="5570220" cy="95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dirty="0"/>
              <a:t>Desarrollo</a:t>
            </a:r>
          </a:p>
        </p:txBody>
      </p:sp>
      <p:sp>
        <p:nvSpPr>
          <p:cNvPr id="177" name="Google Shape;177;p17"/>
          <p:cNvSpPr txBox="1"/>
          <p:nvPr/>
        </p:nvSpPr>
        <p:spPr>
          <a:xfrm>
            <a:off x="1030925" y="710500"/>
            <a:ext cx="1392600" cy="139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b="1" dirty="0">
                <a:solidFill>
                  <a:srgbClr val="FFFFFF"/>
                </a:solidFill>
                <a:latin typeface="Poppins"/>
                <a:cs typeface="Poppins"/>
                <a:sym typeface="Poppins"/>
              </a:rPr>
              <a:t>3</a:t>
            </a:r>
            <a:endParaRPr sz="6000" dirty="0">
              <a:solidFill>
                <a:srgbClr val="FFFFFF"/>
              </a:solidFill>
            </a:endParaRPr>
          </a:p>
        </p:txBody>
      </p:sp>
    </p:spTree>
    <p:extLst>
      <p:ext uri="{BB962C8B-B14F-4D97-AF65-F5344CB8AC3E}">
        <p14:creationId xmlns:p14="http://schemas.microsoft.com/office/powerpoint/2010/main" val="2530996869"/>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3" name="Google Shape;193;p19"/>
          <p:cNvSpPr txBox="1">
            <a:spLocks noGrp="1"/>
          </p:cNvSpPr>
          <p:nvPr>
            <p:ph type="title"/>
          </p:nvPr>
        </p:nvSpPr>
        <p:spPr>
          <a:xfrm>
            <a:off x="457199" y="1166125"/>
            <a:ext cx="5609925" cy="68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Creación del escenario</a:t>
            </a:r>
            <a:endParaRPr dirty="0"/>
          </a:p>
        </p:txBody>
      </p:sp>
      <p:sp>
        <p:nvSpPr>
          <p:cNvPr id="194" name="Google Shape;194;p19"/>
          <p:cNvSpPr txBox="1">
            <a:spLocks noGrp="1"/>
          </p:cNvSpPr>
          <p:nvPr>
            <p:ph type="body" idx="1"/>
          </p:nvPr>
        </p:nvSpPr>
        <p:spPr>
          <a:xfrm>
            <a:off x="1069625" y="1958050"/>
            <a:ext cx="4608000" cy="2618400"/>
          </a:xfrm>
          <a:prstGeom prst="rect">
            <a:avLst/>
          </a:prstGeom>
        </p:spPr>
        <p:txBody>
          <a:bodyPr spcFirstLastPara="1" wrap="square" lIns="91425" tIns="91425" rIns="91425" bIns="91425" anchor="t" anchorCtr="0">
            <a:noAutofit/>
          </a:bodyPr>
          <a:lstStyle/>
          <a:p>
            <a:pPr marL="457200" lvl="0" indent="-330200" algn="l" rtl="0">
              <a:spcBef>
                <a:spcPts val="600"/>
              </a:spcBef>
              <a:spcAft>
                <a:spcPts val="0"/>
              </a:spcAft>
              <a:buSzPts val="1600"/>
              <a:buChar char="￮"/>
            </a:pPr>
            <a:r>
              <a:rPr lang="es-ES" dirty="0"/>
              <a:t>Crear y programar los agentes</a:t>
            </a:r>
            <a:endParaRPr dirty="0"/>
          </a:p>
          <a:p>
            <a:pPr marL="457200" lvl="0" indent="-330200" algn="l" rtl="0">
              <a:spcBef>
                <a:spcPts val="0"/>
              </a:spcBef>
              <a:spcAft>
                <a:spcPts val="0"/>
              </a:spcAft>
              <a:buSzPts val="1600"/>
              <a:buChar char="￮"/>
            </a:pPr>
            <a:r>
              <a:rPr lang="en" dirty="0"/>
              <a:t>Ejecutar el entrenamiento sobre el entorno de simulación</a:t>
            </a:r>
          </a:p>
          <a:p>
            <a:pPr>
              <a:spcBef>
                <a:spcPts val="0"/>
              </a:spcBef>
            </a:pPr>
            <a:r>
              <a:rPr lang="en" dirty="0"/>
              <a:t>Configurar los hiperparámetros</a:t>
            </a:r>
            <a:endParaRPr lang="es-ES" dirty="0"/>
          </a:p>
          <a:p>
            <a:pPr marL="0" lvl="0" indent="0" algn="l" rtl="0">
              <a:spcBef>
                <a:spcPts val="600"/>
              </a:spcBef>
              <a:spcAft>
                <a:spcPts val="0"/>
              </a:spcAft>
              <a:buNone/>
            </a:pPr>
            <a:endParaRPr lang="es-ES" dirty="0"/>
          </a:p>
          <a:p>
            <a:pPr marL="0" lvl="0" indent="0" algn="l" rtl="0">
              <a:spcBef>
                <a:spcPts val="600"/>
              </a:spcBef>
              <a:spcAft>
                <a:spcPts val="0"/>
              </a:spcAft>
              <a:buNone/>
            </a:pPr>
            <a:endParaRPr lang="es-ES" dirty="0"/>
          </a:p>
          <a:p>
            <a:pPr marL="0" lvl="0" indent="0" algn="l" rtl="0">
              <a:spcBef>
                <a:spcPts val="600"/>
              </a:spcBef>
              <a:spcAft>
                <a:spcPts val="0"/>
              </a:spcAft>
              <a:buNone/>
            </a:pPr>
            <a:r>
              <a:rPr lang="es-ES" b="1" dirty="0"/>
              <a:t>Agentes </a:t>
            </a:r>
            <a:r>
              <a:rPr lang="es-ES" b="1" dirty="0">
                <a:sym typeface="Wingdings" panose="05000000000000000000" pitchFamily="2" charset="2"/>
              </a:rPr>
              <a:t> </a:t>
            </a:r>
            <a:r>
              <a:rPr lang="es-ES" dirty="0"/>
              <a:t>Modelos 2D de cubos estáticos apilados en una matriz 12x12 </a:t>
            </a:r>
            <a:endParaRPr lang="en-US" dirty="0"/>
          </a:p>
        </p:txBody>
      </p:sp>
      <p:sp>
        <p:nvSpPr>
          <p:cNvPr id="195" name="Google Shape;195;p19"/>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14</a:t>
            </a:fld>
            <a:endParaRPr/>
          </a:p>
        </p:txBody>
      </p:sp>
      <p:pic>
        <p:nvPicPr>
          <p:cNvPr id="8194" name="Picture 2" descr="Ridgemont Commercial Construction | LinkedIn">
            <a:extLst>
              <a:ext uri="{FF2B5EF4-FFF2-40B4-BE49-F238E27FC236}">
                <a16:creationId xmlns:a16="http://schemas.microsoft.com/office/drawing/2014/main" id="{F471C11C-09D9-4EDA-8AA7-838240EEA18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242" r="10816"/>
          <a:stretch/>
        </p:blipFill>
        <p:spPr bwMode="auto">
          <a:xfrm>
            <a:off x="6372000" y="1054499"/>
            <a:ext cx="3034500" cy="3034501"/>
          </a:xfrm>
          <a:prstGeom prst="ellipse">
            <a:avLst/>
          </a:prstGeom>
          <a:noFill/>
          <a:extLst>
            <a:ext uri="{909E8E84-426E-40DD-AFC4-6F175D3DCCD1}">
              <a14:hiddenFill xmlns:a14="http://schemas.microsoft.com/office/drawing/2010/main">
                <a:solidFill>
                  <a:srgbClr val="FFFFFF"/>
                </a:solidFill>
              </a14:hiddenFill>
            </a:ext>
          </a:extLst>
        </p:spPr>
      </p:pic>
      <p:grpSp>
        <p:nvGrpSpPr>
          <p:cNvPr id="17" name="Google Shape;189;p19">
            <a:extLst>
              <a:ext uri="{FF2B5EF4-FFF2-40B4-BE49-F238E27FC236}">
                <a16:creationId xmlns:a16="http://schemas.microsoft.com/office/drawing/2014/main" id="{FD4E2C06-D857-4349-9F5E-94C2EDC9DB9D}"/>
              </a:ext>
            </a:extLst>
          </p:cNvPr>
          <p:cNvGrpSpPr/>
          <p:nvPr/>
        </p:nvGrpSpPr>
        <p:grpSpPr>
          <a:xfrm>
            <a:off x="5853100" y="3068600"/>
            <a:ext cx="1539600" cy="1539600"/>
            <a:chOff x="6680825" y="2549350"/>
            <a:chExt cx="1539600" cy="1539600"/>
          </a:xfrm>
        </p:grpSpPr>
        <p:sp>
          <p:nvSpPr>
            <p:cNvPr id="18" name="Google Shape;190;p19">
              <a:extLst>
                <a:ext uri="{FF2B5EF4-FFF2-40B4-BE49-F238E27FC236}">
                  <a16:creationId xmlns:a16="http://schemas.microsoft.com/office/drawing/2014/main" id="{590D6EC5-FD67-46E5-9405-6623F5A1416F}"/>
                </a:ext>
              </a:extLst>
            </p:cNvPr>
            <p:cNvSpPr/>
            <p:nvPr/>
          </p:nvSpPr>
          <p:spPr>
            <a:xfrm>
              <a:off x="6825669" y="2694194"/>
              <a:ext cx="1249800" cy="1249800"/>
            </a:xfrm>
            <a:prstGeom prst="ellipse">
              <a:avLst/>
            </a:prstGeom>
            <a:solidFill>
              <a:srgbClr val="000000">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1;p19">
              <a:extLst>
                <a:ext uri="{FF2B5EF4-FFF2-40B4-BE49-F238E27FC236}">
                  <a16:creationId xmlns:a16="http://schemas.microsoft.com/office/drawing/2014/main" id="{08E1B47F-0162-4E74-AC59-52EDA5CB7324}"/>
                </a:ext>
              </a:extLst>
            </p:cNvPr>
            <p:cNvSpPr/>
            <p:nvPr/>
          </p:nvSpPr>
          <p:spPr>
            <a:xfrm>
              <a:off x="6894850" y="2763375"/>
              <a:ext cx="1111200" cy="11112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2;p19">
              <a:extLst>
                <a:ext uri="{FF2B5EF4-FFF2-40B4-BE49-F238E27FC236}">
                  <a16:creationId xmlns:a16="http://schemas.microsoft.com/office/drawing/2014/main" id="{F63DEEF3-640B-4D21-8EAB-8B01947D3D92}"/>
                </a:ext>
              </a:extLst>
            </p:cNvPr>
            <p:cNvSpPr/>
            <p:nvPr/>
          </p:nvSpPr>
          <p:spPr>
            <a:xfrm>
              <a:off x="6680825" y="2549350"/>
              <a:ext cx="1539600" cy="1539600"/>
            </a:xfrm>
            <a:prstGeom prst="donut">
              <a:avLst>
                <a:gd name="adj" fmla="val 675"/>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 name="Google Shape;864;p39">
            <a:extLst>
              <a:ext uri="{FF2B5EF4-FFF2-40B4-BE49-F238E27FC236}">
                <a16:creationId xmlns:a16="http://schemas.microsoft.com/office/drawing/2014/main" id="{4A8C9425-4C43-4E0E-A6FC-BAEDAB39DB4D}"/>
              </a:ext>
            </a:extLst>
          </p:cNvPr>
          <p:cNvGrpSpPr/>
          <p:nvPr/>
        </p:nvGrpSpPr>
        <p:grpSpPr>
          <a:xfrm>
            <a:off x="6396515" y="3630801"/>
            <a:ext cx="452420" cy="433992"/>
            <a:chOff x="5233525" y="4954450"/>
            <a:chExt cx="538275" cy="516350"/>
          </a:xfrm>
          <a:solidFill>
            <a:schemeClr val="tx1"/>
          </a:solidFill>
        </p:grpSpPr>
        <p:sp>
          <p:nvSpPr>
            <p:cNvPr id="12" name="Google Shape;865;p39">
              <a:extLst>
                <a:ext uri="{FF2B5EF4-FFF2-40B4-BE49-F238E27FC236}">
                  <a16:creationId xmlns:a16="http://schemas.microsoft.com/office/drawing/2014/main" id="{EF80AF8D-7F4B-4399-8EA2-AECD6CE97139}"/>
                </a:ext>
              </a:extLst>
            </p:cNvPr>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66;p39">
              <a:extLst>
                <a:ext uri="{FF2B5EF4-FFF2-40B4-BE49-F238E27FC236}">
                  <a16:creationId xmlns:a16="http://schemas.microsoft.com/office/drawing/2014/main" id="{8FA7BFC6-ECFD-47FB-BA44-2063DF9DD724}"/>
                </a:ext>
              </a:extLst>
            </p:cNvPr>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67;p39">
              <a:extLst>
                <a:ext uri="{FF2B5EF4-FFF2-40B4-BE49-F238E27FC236}">
                  <a16:creationId xmlns:a16="http://schemas.microsoft.com/office/drawing/2014/main" id="{ADB461EF-F8FA-4C13-8256-0DC3CEAC4F03}"/>
                </a:ext>
              </a:extLst>
            </p:cNvPr>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68;p39">
              <a:extLst>
                <a:ext uri="{FF2B5EF4-FFF2-40B4-BE49-F238E27FC236}">
                  <a16:creationId xmlns:a16="http://schemas.microsoft.com/office/drawing/2014/main" id="{4C4EAFA7-D7A9-45B4-9159-8F2B0F232905}"/>
                </a:ext>
              </a:extLst>
            </p:cNvPr>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69;p39">
              <a:extLst>
                <a:ext uri="{FF2B5EF4-FFF2-40B4-BE49-F238E27FC236}">
                  <a16:creationId xmlns:a16="http://schemas.microsoft.com/office/drawing/2014/main" id="{90809CFD-9941-4F33-828F-EDC5A4FAB648}"/>
                </a:ext>
              </a:extLst>
            </p:cNvPr>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70;p39">
              <a:extLst>
                <a:ext uri="{FF2B5EF4-FFF2-40B4-BE49-F238E27FC236}">
                  <a16:creationId xmlns:a16="http://schemas.microsoft.com/office/drawing/2014/main" id="{BCC2AE06-34C9-4E31-9CAE-B3FF66F8A3D0}"/>
                </a:ext>
              </a:extLst>
            </p:cNvPr>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71;p39">
              <a:extLst>
                <a:ext uri="{FF2B5EF4-FFF2-40B4-BE49-F238E27FC236}">
                  <a16:creationId xmlns:a16="http://schemas.microsoft.com/office/drawing/2014/main" id="{D6FD3F1B-7544-4802-A63C-9EFB2D3D5DD5}"/>
                </a:ext>
              </a:extLst>
            </p:cNvPr>
            <p:cNvSpPr/>
            <p:nvPr/>
          </p:nvSpPr>
          <p:spPr>
            <a:xfrm>
              <a:off x="5367475" y="5025075"/>
              <a:ext cx="81600" cy="105975"/>
            </a:xfrm>
            <a:custGeom>
              <a:avLst/>
              <a:gdLst/>
              <a:ahLst/>
              <a:cxnLst/>
              <a:rect l="l" t="t" r="r" b="b"/>
              <a:pathLst>
                <a:path w="3264" h="4239" fill="none" extrusionOk="0">
                  <a:moveTo>
                    <a:pt x="0" y="1"/>
                  </a:moveTo>
                  <a:lnTo>
                    <a:pt x="3264" y="4238"/>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72;p39">
              <a:extLst>
                <a:ext uri="{FF2B5EF4-FFF2-40B4-BE49-F238E27FC236}">
                  <a16:creationId xmlns:a16="http://schemas.microsoft.com/office/drawing/2014/main" id="{964753BE-13C8-43E9-B6B1-B9FBC36EB621}"/>
                </a:ext>
              </a:extLst>
            </p:cNvPr>
            <p:cNvSpPr/>
            <p:nvPr/>
          </p:nvSpPr>
          <p:spPr>
            <a:xfrm>
              <a:off x="5567800" y="4999500"/>
              <a:ext cx="115100" cy="133975"/>
            </a:xfrm>
            <a:custGeom>
              <a:avLst/>
              <a:gdLst/>
              <a:ahLst/>
              <a:cxnLst/>
              <a:rect l="l" t="t" r="r" b="b"/>
              <a:pathLst>
                <a:path w="4604" h="5359" fill="none" extrusionOk="0">
                  <a:moveTo>
                    <a:pt x="0" y="5359"/>
                  </a:moveTo>
                  <a:lnTo>
                    <a:pt x="4603" y="1"/>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73;p39">
              <a:extLst>
                <a:ext uri="{FF2B5EF4-FFF2-40B4-BE49-F238E27FC236}">
                  <a16:creationId xmlns:a16="http://schemas.microsoft.com/office/drawing/2014/main" id="{67E2692F-FF51-4881-9EC5-E72F0E969470}"/>
                </a:ext>
              </a:extLst>
            </p:cNvPr>
            <p:cNvSpPr/>
            <p:nvPr/>
          </p:nvSpPr>
          <p:spPr>
            <a:xfrm>
              <a:off x="5600075" y="5217475"/>
              <a:ext cx="127275" cy="16475"/>
            </a:xfrm>
            <a:custGeom>
              <a:avLst/>
              <a:gdLst/>
              <a:ahLst/>
              <a:cxnLst/>
              <a:rect l="l" t="t" r="r" b="b"/>
              <a:pathLst>
                <a:path w="5091" h="659" fill="none" extrusionOk="0">
                  <a:moveTo>
                    <a:pt x="5090" y="658"/>
                  </a:moveTo>
                  <a:lnTo>
                    <a:pt x="0" y="1"/>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74;p39">
              <a:extLst>
                <a:ext uri="{FF2B5EF4-FFF2-40B4-BE49-F238E27FC236}">
                  <a16:creationId xmlns:a16="http://schemas.microsoft.com/office/drawing/2014/main" id="{1046B227-4941-4789-8C50-2CE49629BFBD}"/>
                </a:ext>
              </a:extLst>
            </p:cNvPr>
            <p:cNvSpPr/>
            <p:nvPr/>
          </p:nvSpPr>
          <p:spPr>
            <a:xfrm>
              <a:off x="5497775" y="5299675"/>
              <a:ext cx="4900" cy="126675"/>
            </a:xfrm>
            <a:custGeom>
              <a:avLst/>
              <a:gdLst/>
              <a:ahLst/>
              <a:cxnLst/>
              <a:rect l="l" t="t" r="r" b="b"/>
              <a:pathLst>
                <a:path w="196" h="5067" fill="none" extrusionOk="0">
                  <a:moveTo>
                    <a:pt x="0" y="5067"/>
                  </a:moveTo>
                  <a:lnTo>
                    <a:pt x="195" y="1"/>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75;p39">
              <a:extLst>
                <a:ext uri="{FF2B5EF4-FFF2-40B4-BE49-F238E27FC236}">
                  <a16:creationId xmlns:a16="http://schemas.microsoft.com/office/drawing/2014/main" id="{226AB74D-C3DC-4220-8135-C190D8AB8D0A}"/>
                </a:ext>
              </a:extLst>
            </p:cNvPr>
            <p:cNvSpPr/>
            <p:nvPr/>
          </p:nvSpPr>
          <p:spPr>
            <a:xfrm>
              <a:off x="5277975" y="5241825"/>
              <a:ext cx="141275" cy="58500"/>
            </a:xfrm>
            <a:custGeom>
              <a:avLst/>
              <a:gdLst/>
              <a:ahLst/>
              <a:cxnLst/>
              <a:rect l="l" t="t" r="r" b="b"/>
              <a:pathLst>
                <a:path w="5651" h="2340" fill="none" extrusionOk="0">
                  <a:moveTo>
                    <a:pt x="0" y="2339"/>
                  </a:moveTo>
                  <a:lnTo>
                    <a:pt x="5651" y="1"/>
                  </a:lnTo>
                </a:path>
              </a:pathLst>
            </a:custGeom>
            <a:grp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648413198"/>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2"/>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Metodología</a:t>
            </a:r>
            <a:endParaRPr dirty="0"/>
          </a:p>
        </p:txBody>
      </p:sp>
      <p:sp>
        <p:nvSpPr>
          <p:cNvPr id="239" name="Google Shape;239;p22"/>
          <p:cNvSpPr txBox="1">
            <a:spLocks noGrp="1"/>
          </p:cNvSpPr>
          <p:nvPr>
            <p:ph type="body" idx="1"/>
          </p:nvPr>
        </p:nvSpPr>
        <p:spPr>
          <a:xfrm>
            <a:off x="1069625" y="1958050"/>
            <a:ext cx="1485300" cy="261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s-ES" b="1" dirty="0"/>
              <a:t>Local</a:t>
            </a:r>
            <a:endParaRPr b="1" dirty="0"/>
          </a:p>
          <a:p>
            <a:pPr marL="0" lvl="0" indent="0" algn="l" rtl="0">
              <a:spcBef>
                <a:spcPts val="600"/>
              </a:spcBef>
              <a:spcAft>
                <a:spcPts val="0"/>
              </a:spcAft>
              <a:buNone/>
            </a:pPr>
            <a:r>
              <a:rPr lang="es-ES" dirty="0"/>
              <a:t>Busca la supervivencia del agente</a:t>
            </a:r>
            <a:endParaRPr lang="en-US" dirty="0"/>
          </a:p>
        </p:txBody>
      </p:sp>
      <p:sp>
        <p:nvSpPr>
          <p:cNvPr id="240" name="Google Shape;240;p22"/>
          <p:cNvSpPr txBox="1">
            <a:spLocks noGrp="1"/>
          </p:cNvSpPr>
          <p:nvPr>
            <p:ph type="body" idx="2"/>
          </p:nvPr>
        </p:nvSpPr>
        <p:spPr>
          <a:xfrm>
            <a:off x="2630936" y="1958050"/>
            <a:ext cx="1485300" cy="261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Grupal</a:t>
            </a:r>
            <a:endParaRPr b="1" dirty="0"/>
          </a:p>
          <a:p>
            <a:pPr marL="0" lvl="0" indent="0" algn="l" rtl="0">
              <a:spcBef>
                <a:spcPts val="600"/>
              </a:spcBef>
              <a:spcAft>
                <a:spcPts val="0"/>
              </a:spcAft>
              <a:buNone/>
            </a:pPr>
            <a:r>
              <a:rPr lang="es-ES" dirty="0"/>
              <a:t>Busca que los agentes de una misma población se agrupen entre ellos en bloques con el fin de encontrar poblaciones diferenciadas en el entorno.</a:t>
            </a:r>
            <a:endParaRPr lang="en-US" dirty="0"/>
          </a:p>
        </p:txBody>
      </p:sp>
      <p:sp>
        <p:nvSpPr>
          <p:cNvPr id="241" name="Google Shape;241;p22"/>
          <p:cNvSpPr txBox="1">
            <a:spLocks noGrp="1"/>
          </p:cNvSpPr>
          <p:nvPr>
            <p:ph type="body" idx="3"/>
          </p:nvPr>
        </p:nvSpPr>
        <p:spPr>
          <a:xfrm>
            <a:off x="4192246" y="1958050"/>
            <a:ext cx="1485300" cy="261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Global</a:t>
            </a:r>
            <a:endParaRPr lang="es-ES" b="1" dirty="0"/>
          </a:p>
          <a:p>
            <a:pPr marL="0" lvl="0" indent="0" algn="l" rtl="0">
              <a:spcBef>
                <a:spcPts val="600"/>
              </a:spcBef>
              <a:spcAft>
                <a:spcPts val="0"/>
              </a:spcAft>
              <a:buNone/>
            </a:pPr>
            <a:r>
              <a:rPr lang="es-ES" dirty="0"/>
              <a:t>Busca que todas las poblaciones perduren en el tiempo, es decir, que no haya una sola población viva en el entorno.</a:t>
            </a:r>
          </a:p>
        </p:txBody>
      </p:sp>
      <p:sp>
        <p:nvSpPr>
          <p:cNvPr id="242" name="Google Shape;242;p22"/>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15</a:t>
            </a:fld>
            <a:endParaRPr/>
          </a:p>
        </p:txBody>
      </p:sp>
      <p:pic>
        <p:nvPicPr>
          <p:cNvPr id="9218" name="Picture 2" descr="Definición de Metodología » Concepto en Definición ABC">
            <a:extLst>
              <a:ext uri="{FF2B5EF4-FFF2-40B4-BE49-F238E27FC236}">
                <a16:creationId xmlns:a16="http://schemas.microsoft.com/office/drawing/2014/main" id="{4CBFB275-9A99-459F-98A9-7098268DB14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518" r="19861"/>
          <a:stretch/>
        </p:blipFill>
        <p:spPr bwMode="auto">
          <a:xfrm>
            <a:off x="6372000" y="1054800"/>
            <a:ext cx="3078514" cy="3074889"/>
          </a:xfrm>
          <a:prstGeom prst="ellipse">
            <a:avLst/>
          </a:prstGeom>
          <a:noFill/>
          <a:extLst>
            <a:ext uri="{909E8E84-426E-40DD-AFC4-6F175D3DCCD1}">
              <a14:hiddenFill xmlns:a14="http://schemas.microsoft.com/office/drawing/2010/main">
                <a:solidFill>
                  <a:srgbClr val="FFFFFF"/>
                </a:solidFill>
              </a14:hiddenFill>
            </a:ext>
          </a:extLst>
        </p:spPr>
      </p:pic>
      <p:grpSp>
        <p:nvGrpSpPr>
          <p:cNvPr id="16" name="Google Shape;244;p22">
            <a:extLst>
              <a:ext uri="{FF2B5EF4-FFF2-40B4-BE49-F238E27FC236}">
                <a16:creationId xmlns:a16="http://schemas.microsoft.com/office/drawing/2014/main" id="{66DB9E8D-6F11-4B58-A472-858E770A7D3E}"/>
              </a:ext>
            </a:extLst>
          </p:cNvPr>
          <p:cNvGrpSpPr/>
          <p:nvPr/>
        </p:nvGrpSpPr>
        <p:grpSpPr>
          <a:xfrm>
            <a:off x="5853100" y="3068600"/>
            <a:ext cx="1539600" cy="1539600"/>
            <a:chOff x="6680825" y="2549350"/>
            <a:chExt cx="1539600" cy="1539600"/>
          </a:xfrm>
        </p:grpSpPr>
        <p:sp>
          <p:nvSpPr>
            <p:cNvPr id="17" name="Google Shape;245;p22">
              <a:extLst>
                <a:ext uri="{FF2B5EF4-FFF2-40B4-BE49-F238E27FC236}">
                  <a16:creationId xmlns:a16="http://schemas.microsoft.com/office/drawing/2014/main" id="{D22F5293-933F-4FD4-9C56-995686BABCDB}"/>
                </a:ext>
              </a:extLst>
            </p:cNvPr>
            <p:cNvSpPr/>
            <p:nvPr/>
          </p:nvSpPr>
          <p:spPr>
            <a:xfrm>
              <a:off x="6825669" y="2694194"/>
              <a:ext cx="1249800" cy="1249800"/>
            </a:xfrm>
            <a:prstGeom prst="ellipse">
              <a:avLst/>
            </a:prstGeom>
            <a:solidFill>
              <a:srgbClr val="000000">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46;p22">
              <a:extLst>
                <a:ext uri="{FF2B5EF4-FFF2-40B4-BE49-F238E27FC236}">
                  <a16:creationId xmlns:a16="http://schemas.microsoft.com/office/drawing/2014/main" id="{22FCE7E2-91E9-4BD8-870F-0F869A07B9CE}"/>
                </a:ext>
              </a:extLst>
            </p:cNvPr>
            <p:cNvSpPr/>
            <p:nvPr/>
          </p:nvSpPr>
          <p:spPr>
            <a:xfrm>
              <a:off x="6894850" y="2763375"/>
              <a:ext cx="1111200" cy="11112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47;p22">
              <a:extLst>
                <a:ext uri="{FF2B5EF4-FFF2-40B4-BE49-F238E27FC236}">
                  <a16:creationId xmlns:a16="http://schemas.microsoft.com/office/drawing/2014/main" id="{B1839281-CC55-4356-8B77-8F2BC8F81337}"/>
                </a:ext>
              </a:extLst>
            </p:cNvPr>
            <p:cNvSpPr/>
            <p:nvPr/>
          </p:nvSpPr>
          <p:spPr>
            <a:xfrm>
              <a:off x="6680825" y="2549350"/>
              <a:ext cx="1539600" cy="1539600"/>
            </a:xfrm>
            <a:prstGeom prst="donut">
              <a:avLst>
                <a:gd name="adj" fmla="val 675"/>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 name="Google Shape;248;p22">
            <a:extLst>
              <a:ext uri="{FF2B5EF4-FFF2-40B4-BE49-F238E27FC236}">
                <a16:creationId xmlns:a16="http://schemas.microsoft.com/office/drawing/2014/main" id="{A0483B44-9E28-4983-8A6C-0399F535A7BE}"/>
              </a:ext>
            </a:extLst>
          </p:cNvPr>
          <p:cNvGrpSpPr/>
          <p:nvPr/>
        </p:nvGrpSpPr>
        <p:grpSpPr>
          <a:xfrm>
            <a:off x="6405399" y="3676684"/>
            <a:ext cx="435022" cy="323445"/>
            <a:chOff x="5247525" y="3007275"/>
            <a:chExt cx="517575" cy="384825"/>
          </a:xfrm>
        </p:grpSpPr>
        <p:sp>
          <p:nvSpPr>
            <p:cNvPr id="21" name="Google Shape;249;p22">
              <a:extLst>
                <a:ext uri="{FF2B5EF4-FFF2-40B4-BE49-F238E27FC236}">
                  <a16:creationId xmlns:a16="http://schemas.microsoft.com/office/drawing/2014/main" id="{55B4E91F-3802-46BD-9FA3-C96DD32504C8}"/>
                </a:ext>
              </a:extLst>
            </p:cNvPr>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50;p22">
              <a:extLst>
                <a:ext uri="{FF2B5EF4-FFF2-40B4-BE49-F238E27FC236}">
                  <a16:creationId xmlns:a16="http://schemas.microsoft.com/office/drawing/2014/main" id="{D70D0AE5-B3AF-459F-8AEF-AAEC3D532416}"/>
                </a:ext>
              </a:extLst>
            </p:cNvPr>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1"/>
          <p:cNvSpPr txBox="1">
            <a:spLocks noGrp="1"/>
          </p:cNvSpPr>
          <p:nvPr>
            <p:ph type="body" idx="1"/>
          </p:nvPr>
        </p:nvSpPr>
        <p:spPr>
          <a:xfrm>
            <a:off x="1069625" y="1958050"/>
            <a:ext cx="2236800" cy="261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s-ES" b="1" dirty="0"/>
              <a:t>Estados del entorno</a:t>
            </a:r>
            <a:endParaRPr b="1" dirty="0"/>
          </a:p>
          <a:p>
            <a:pPr marL="0" lvl="0" indent="0" algn="l" rtl="0">
              <a:spcBef>
                <a:spcPts val="600"/>
              </a:spcBef>
              <a:spcAft>
                <a:spcPts val="0"/>
              </a:spcAft>
              <a:buNone/>
            </a:pPr>
            <a:r>
              <a:rPr lang="en" dirty="0"/>
              <a:t>Observar como evoluciona el entorno sobre el simulador a cada paso</a:t>
            </a:r>
          </a:p>
        </p:txBody>
      </p:sp>
      <p:sp>
        <p:nvSpPr>
          <p:cNvPr id="225" name="Google Shape;225;p21"/>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Resultados</a:t>
            </a:r>
            <a:endParaRPr dirty="0"/>
          </a:p>
        </p:txBody>
      </p:sp>
      <p:sp>
        <p:nvSpPr>
          <p:cNvPr id="226" name="Google Shape;226;p21"/>
          <p:cNvSpPr txBox="1">
            <a:spLocks noGrp="1"/>
          </p:cNvSpPr>
          <p:nvPr>
            <p:ph type="body" idx="2"/>
          </p:nvPr>
        </p:nvSpPr>
        <p:spPr>
          <a:xfrm>
            <a:off x="3440857" y="1958050"/>
            <a:ext cx="2236800" cy="261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Gráficas TensorBoard</a:t>
            </a:r>
            <a:endParaRPr b="1" dirty="0"/>
          </a:p>
          <a:p>
            <a:pPr marL="0" lvl="0" indent="0" algn="l" rtl="0">
              <a:spcBef>
                <a:spcPts val="600"/>
              </a:spcBef>
              <a:spcAft>
                <a:spcPts val="0"/>
              </a:spcAft>
              <a:buNone/>
            </a:pPr>
            <a:r>
              <a:rPr lang="en" dirty="0"/>
              <a:t>Estudiar las gráficas de la recompensa acumulada y de la entropia obtenidas a través de TenorBoard. </a:t>
            </a:r>
            <a:endParaRPr dirty="0"/>
          </a:p>
        </p:txBody>
      </p:sp>
      <p:sp>
        <p:nvSpPr>
          <p:cNvPr id="227" name="Google Shape;227;p21"/>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16</a:t>
            </a:fld>
            <a:endParaRPr/>
          </a:p>
        </p:txBody>
      </p:sp>
      <p:sp>
        <p:nvSpPr>
          <p:cNvPr id="232" name="Google Shape;232;p21"/>
          <p:cNvSpPr/>
          <p:nvPr/>
        </p:nvSpPr>
        <p:spPr>
          <a:xfrm>
            <a:off x="5853100" y="3068600"/>
            <a:ext cx="1539600" cy="1539600"/>
          </a:xfrm>
          <a:prstGeom prst="donut">
            <a:avLst>
              <a:gd name="adj" fmla="val 675"/>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8" descr="Qué variables debe analizar un modelo de métricas de reputación ...">
            <a:extLst>
              <a:ext uri="{FF2B5EF4-FFF2-40B4-BE49-F238E27FC236}">
                <a16:creationId xmlns:a16="http://schemas.microsoft.com/office/drawing/2014/main" id="{80558002-DA21-412D-950A-FFADDDCEB1D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1690" t="-172" r="144" b="-172"/>
          <a:stretch/>
        </p:blipFill>
        <p:spPr bwMode="auto">
          <a:xfrm>
            <a:off x="6372000" y="1054800"/>
            <a:ext cx="3040379" cy="3045210"/>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42" name="Google Shape;231;p21">
            <a:extLst>
              <a:ext uri="{FF2B5EF4-FFF2-40B4-BE49-F238E27FC236}">
                <a16:creationId xmlns:a16="http://schemas.microsoft.com/office/drawing/2014/main" id="{699FDE14-40C3-400C-815F-6E63B90D9CCF}"/>
              </a:ext>
            </a:extLst>
          </p:cNvPr>
          <p:cNvSpPr/>
          <p:nvPr/>
        </p:nvSpPr>
        <p:spPr>
          <a:xfrm>
            <a:off x="6067125" y="3282625"/>
            <a:ext cx="1111200" cy="11112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3" name="Google Shape;230;p21">
            <a:extLst>
              <a:ext uri="{FF2B5EF4-FFF2-40B4-BE49-F238E27FC236}">
                <a16:creationId xmlns:a16="http://schemas.microsoft.com/office/drawing/2014/main" id="{AD491672-362C-400B-B90C-10D0362A36E0}"/>
              </a:ext>
            </a:extLst>
          </p:cNvPr>
          <p:cNvSpPr/>
          <p:nvPr/>
        </p:nvSpPr>
        <p:spPr>
          <a:xfrm>
            <a:off x="5997825" y="3213325"/>
            <a:ext cx="1249800" cy="1249800"/>
          </a:xfrm>
          <a:prstGeom prst="ellipse">
            <a:avLst/>
          </a:prstGeom>
          <a:solidFill>
            <a:srgbClr val="000000">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4" name="Google Shape;369;p31">
            <a:extLst>
              <a:ext uri="{FF2B5EF4-FFF2-40B4-BE49-F238E27FC236}">
                <a16:creationId xmlns:a16="http://schemas.microsoft.com/office/drawing/2014/main" id="{70045F89-0E1B-4C5F-924A-EAF07514EE02}"/>
              </a:ext>
            </a:extLst>
          </p:cNvPr>
          <p:cNvGrpSpPr/>
          <p:nvPr/>
        </p:nvGrpSpPr>
        <p:grpSpPr>
          <a:xfrm>
            <a:off x="6451459" y="3663368"/>
            <a:ext cx="342882" cy="350068"/>
            <a:chOff x="3951850" y="2985350"/>
            <a:chExt cx="407950" cy="416500"/>
          </a:xfrm>
        </p:grpSpPr>
        <p:sp>
          <p:nvSpPr>
            <p:cNvPr id="45" name="Google Shape;370;p31">
              <a:extLst>
                <a:ext uri="{FF2B5EF4-FFF2-40B4-BE49-F238E27FC236}">
                  <a16:creationId xmlns:a16="http://schemas.microsoft.com/office/drawing/2014/main" id="{BDC57322-887A-4364-A14F-51554F744F38}"/>
                </a:ext>
              </a:extLst>
            </p:cNvPr>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371;p31">
              <a:extLst>
                <a:ext uri="{FF2B5EF4-FFF2-40B4-BE49-F238E27FC236}">
                  <a16:creationId xmlns:a16="http://schemas.microsoft.com/office/drawing/2014/main" id="{400A009A-89FB-45B9-8BEC-44A775BF33B9}"/>
                </a:ext>
              </a:extLst>
            </p:cNvPr>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372;p31">
              <a:extLst>
                <a:ext uri="{FF2B5EF4-FFF2-40B4-BE49-F238E27FC236}">
                  <a16:creationId xmlns:a16="http://schemas.microsoft.com/office/drawing/2014/main" id="{77C9351E-81CD-428C-A0FA-391BC7D2A6D8}"/>
                </a:ext>
              </a:extLst>
            </p:cNvPr>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373;p31">
              <a:extLst>
                <a:ext uri="{FF2B5EF4-FFF2-40B4-BE49-F238E27FC236}">
                  <a16:creationId xmlns:a16="http://schemas.microsoft.com/office/drawing/2014/main" id="{EBF63B1F-993F-4B4C-89D0-5E5A23432F16}"/>
                </a:ext>
              </a:extLst>
            </p:cNvPr>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Imagen 15">
            <a:extLst>
              <a:ext uri="{FF2B5EF4-FFF2-40B4-BE49-F238E27FC236}">
                <a16:creationId xmlns:a16="http://schemas.microsoft.com/office/drawing/2014/main" id="{2BA14BA2-EE03-4ADD-843B-7151F52BA6CA}"/>
              </a:ext>
            </a:extLst>
          </p:cNvPr>
          <p:cNvPicPr>
            <a:picLocks noChangeAspect="1"/>
          </p:cNvPicPr>
          <p:nvPr/>
        </p:nvPicPr>
        <p:blipFill rotWithShape="1">
          <a:blip r:embed="rId3"/>
          <a:srcRect l="32348" t="1498" r="30054" b="538"/>
          <a:stretch/>
        </p:blipFill>
        <p:spPr>
          <a:xfrm>
            <a:off x="6604592" y="3156998"/>
            <a:ext cx="1968912" cy="1893600"/>
          </a:xfrm>
          <a:prstGeom prst="rect">
            <a:avLst/>
          </a:prstGeom>
        </p:spPr>
      </p:pic>
      <p:sp>
        <p:nvSpPr>
          <p:cNvPr id="2" name="Título 1">
            <a:extLst>
              <a:ext uri="{FF2B5EF4-FFF2-40B4-BE49-F238E27FC236}">
                <a16:creationId xmlns:a16="http://schemas.microsoft.com/office/drawing/2014/main" id="{E1C7A402-C42F-4473-BF6D-093F4BAB6A5F}"/>
              </a:ext>
            </a:extLst>
          </p:cNvPr>
          <p:cNvSpPr>
            <a:spLocks noGrp="1"/>
          </p:cNvSpPr>
          <p:nvPr>
            <p:ph type="title"/>
          </p:nvPr>
        </p:nvSpPr>
        <p:spPr>
          <a:xfrm>
            <a:off x="457199" y="1166125"/>
            <a:ext cx="8098675" cy="683100"/>
          </a:xfrm>
        </p:spPr>
        <p:txBody>
          <a:bodyPr/>
          <a:lstStyle/>
          <a:p>
            <a:r>
              <a:rPr lang="es-ES" dirty="0"/>
              <a:t>Resultados</a:t>
            </a:r>
            <a:endParaRPr lang="es-ES" sz="2500" dirty="0"/>
          </a:p>
        </p:txBody>
      </p:sp>
      <p:sp>
        <p:nvSpPr>
          <p:cNvPr id="12" name="CuadroTexto 11">
            <a:extLst>
              <a:ext uri="{FF2B5EF4-FFF2-40B4-BE49-F238E27FC236}">
                <a16:creationId xmlns:a16="http://schemas.microsoft.com/office/drawing/2014/main" id="{CBE9A9BF-17E4-44C1-ACD0-FCD97B2B1E4B}"/>
              </a:ext>
            </a:extLst>
          </p:cNvPr>
          <p:cNvSpPr txBox="1"/>
          <p:nvPr/>
        </p:nvSpPr>
        <p:spPr>
          <a:xfrm>
            <a:off x="5134885" y="2879999"/>
            <a:ext cx="810756" cy="276999"/>
          </a:xfrm>
          <a:prstGeom prst="rect">
            <a:avLst/>
          </a:prstGeom>
          <a:noFill/>
        </p:spPr>
        <p:txBody>
          <a:bodyPr wrap="square">
            <a:spAutoFit/>
          </a:bodyPr>
          <a:lstStyle/>
          <a:p>
            <a:r>
              <a:rPr lang="es-ES" sz="1200" dirty="0">
                <a:latin typeface="Poppins" panose="020B0604020202020204" charset="0"/>
                <a:cs typeface="Poppins" panose="020B0604020202020204" charset="0"/>
              </a:rPr>
              <a:t>Vecinos</a:t>
            </a:r>
          </a:p>
        </p:txBody>
      </p:sp>
      <p:sp>
        <p:nvSpPr>
          <p:cNvPr id="15" name="CuadroTexto 14">
            <a:extLst>
              <a:ext uri="{FF2B5EF4-FFF2-40B4-BE49-F238E27FC236}">
                <a16:creationId xmlns:a16="http://schemas.microsoft.com/office/drawing/2014/main" id="{23D17DD2-CB67-4E5D-9F8E-34F5C424E837}"/>
              </a:ext>
            </a:extLst>
          </p:cNvPr>
          <p:cNvSpPr txBox="1"/>
          <p:nvPr/>
        </p:nvSpPr>
        <p:spPr>
          <a:xfrm>
            <a:off x="7445111" y="2880000"/>
            <a:ext cx="522166" cy="276999"/>
          </a:xfrm>
          <a:prstGeom prst="rect">
            <a:avLst/>
          </a:prstGeom>
          <a:noFill/>
        </p:spPr>
        <p:txBody>
          <a:bodyPr wrap="square">
            <a:spAutoFit/>
          </a:bodyPr>
          <a:lstStyle/>
          <a:p>
            <a:r>
              <a:rPr lang="es-ES" sz="1200" dirty="0">
                <a:latin typeface="Poppins" panose="020B0604020202020204" charset="0"/>
                <a:cs typeface="Poppins" panose="020B0604020202020204" charset="0"/>
              </a:rPr>
              <a:t>Grid</a:t>
            </a:r>
          </a:p>
        </p:txBody>
      </p:sp>
      <p:sp>
        <p:nvSpPr>
          <p:cNvPr id="21" name="CuadroTexto 20">
            <a:extLst>
              <a:ext uri="{FF2B5EF4-FFF2-40B4-BE49-F238E27FC236}">
                <a16:creationId xmlns:a16="http://schemas.microsoft.com/office/drawing/2014/main" id="{CD206B4A-EA70-4265-B234-01614ACD1134}"/>
              </a:ext>
            </a:extLst>
          </p:cNvPr>
          <p:cNvSpPr txBox="1"/>
          <p:nvPr/>
        </p:nvSpPr>
        <p:spPr>
          <a:xfrm>
            <a:off x="917875" y="2880000"/>
            <a:ext cx="591827" cy="276999"/>
          </a:xfrm>
          <a:prstGeom prst="rect">
            <a:avLst/>
          </a:prstGeom>
          <a:noFill/>
        </p:spPr>
        <p:txBody>
          <a:bodyPr wrap="square">
            <a:spAutoFit/>
          </a:bodyPr>
          <a:lstStyle/>
          <a:p>
            <a:r>
              <a:rPr lang="es-ES" sz="1200" dirty="0">
                <a:latin typeface="Poppins" panose="020B0604020202020204" charset="0"/>
                <a:cs typeface="Poppins" panose="020B0604020202020204" charset="0"/>
              </a:rPr>
              <a:t>Local</a:t>
            </a:r>
          </a:p>
        </p:txBody>
      </p:sp>
      <p:sp>
        <p:nvSpPr>
          <p:cNvPr id="23" name="CuadroTexto 22">
            <a:extLst>
              <a:ext uri="{FF2B5EF4-FFF2-40B4-BE49-F238E27FC236}">
                <a16:creationId xmlns:a16="http://schemas.microsoft.com/office/drawing/2014/main" id="{F8467F7D-FDDB-4E8C-AD4B-EBBA820F3C75}"/>
              </a:ext>
            </a:extLst>
          </p:cNvPr>
          <p:cNvSpPr txBox="1"/>
          <p:nvPr/>
        </p:nvSpPr>
        <p:spPr>
          <a:xfrm>
            <a:off x="2713777" y="2880000"/>
            <a:ext cx="1320883" cy="276999"/>
          </a:xfrm>
          <a:prstGeom prst="rect">
            <a:avLst/>
          </a:prstGeom>
          <a:noFill/>
        </p:spPr>
        <p:txBody>
          <a:bodyPr wrap="square">
            <a:spAutoFit/>
          </a:bodyPr>
          <a:lstStyle/>
          <a:p>
            <a:r>
              <a:rPr lang="es-ES" sz="1200" dirty="0">
                <a:latin typeface="Poppins" panose="020B0604020202020204" charset="0"/>
                <a:cs typeface="Poppins" panose="020B0604020202020204" charset="0"/>
              </a:rPr>
              <a:t>Local y grupal</a:t>
            </a:r>
          </a:p>
        </p:txBody>
      </p:sp>
      <p:sp>
        <p:nvSpPr>
          <p:cNvPr id="25" name="CuadroTexto 24">
            <a:extLst>
              <a:ext uri="{FF2B5EF4-FFF2-40B4-BE49-F238E27FC236}">
                <a16:creationId xmlns:a16="http://schemas.microsoft.com/office/drawing/2014/main" id="{E55B259B-0D74-4796-B9D6-2A2952EAD86B}"/>
              </a:ext>
            </a:extLst>
          </p:cNvPr>
          <p:cNvSpPr txBox="1"/>
          <p:nvPr/>
        </p:nvSpPr>
        <p:spPr>
          <a:xfrm>
            <a:off x="5630356" y="2520000"/>
            <a:ext cx="1833217" cy="276999"/>
          </a:xfrm>
          <a:prstGeom prst="rect">
            <a:avLst/>
          </a:prstGeom>
          <a:noFill/>
        </p:spPr>
        <p:txBody>
          <a:bodyPr wrap="square">
            <a:spAutoFit/>
          </a:bodyPr>
          <a:lstStyle/>
          <a:p>
            <a:r>
              <a:rPr lang="es-ES" sz="1200" dirty="0">
                <a:latin typeface="Poppins" panose="020B0604020202020204" charset="0"/>
                <a:cs typeface="Poppins" panose="020B0604020202020204" charset="0"/>
              </a:rPr>
              <a:t>Local, grupal y global</a:t>
            </a:r>
          </a:p>
        </p:txBody>
      </p:sp>
      <p:pic>
        <p:nvPicPr>
          <p:cNvPr id="8" name="Imagen 7">
            <a:extLst>
              <a:ext uri="{FF2B5EF4-FFF2-40B4-BE49-F238E27FC236}">
                <a16:creationId xmlns:a16="http://schemas.microsoft.com/office/drawing/2014/main" id="{BF6152A3-1443-4BA0-9A0B-E5D36CA44083}"/>
              </a:ext>
            </a:extLst>
          </p:cNvPr>
          <p:cNvPicPr>
            <a:picLocks noChangeAspect="1"/>
          </p:cNvPicPr>
          <p:nvPr/>
        </p:nvPicPr>
        <p:blipFill rotWithShape="1">
          <a:blip r:embed="rId4"/>
          <a:srcRect l="33217" t="1428" r="30683" b="-1428"/>
          <a:stretch/>
        </p:blipFill>
        <p:spPr>
          <a:xfrm>
            <a:off x="351692" y="3197835"/>
            <a:ext cx="1868993" cy="1893651"/>
          </a:xfrm>
          <a:prstGeom prst="rect">
            <a:avLst/>
          </a:prstGeom>
        </p:spPr>
      </p:pic>
      <p:pic>
        <p:nvPicPr>
          <p:cNvPr id="10" name="Imagen 9">
            <a:extLst>
              <a:ext uri="{FF2B5EF4-FFF2-40B4-BE49-F238E27FC236}">
                <a16:creationId xmlns:a16="http://schemas.microsoft.com/office/drawing/2014/main" id="{B670A4E2-EF15-483F-BE83-70A82132C179}"/>
              </a:ext>
            </a:extLst>
          </p:cNvPr>
          <p:cNvPicPr>
            <a:picLocks noChangeAspect="1"/>
          </p:cNvPicPr>
          <p:nvPr/>
        </p:nvPicPr>
        <p:blipFill rotWithShape="1">
          <a:blip r:embed="rId5"/>
          <a:srcRect l="31979" r="29639"/>
          <a:stretch/>
        </p:blipFill>
        <p:spPr>
          <a:xfrm>
            <a:off x="2339340" y="3156998"/>
            <a:ext cx="2069755" cy="1893600"/>
          </a:xfrm>
          <a:prstGeom prst="rect">
            <a:avLst/>
          </a:prstGeom>
        </p:spPr>
      </p:pic>
      <p:pic>
        <p:nvPicPr>
          <p:cNvPr id="13" name="Imagen 12">
            <a:extLst>
              <a:ext uri="{FF2B5EF4-FFF2-40B4-BE49-F238E27FC236}">
                <a16:creationId xmlns:a16="http://schemas.microsoft.com/office/drawing/2014/main" id="{094E3DD7-2CAC-494B-B7C0-4E52441316B6}"/>
              </a:ext>
            </a:extLst>
          </p:cNvPr>
          <p:cNvPicPr>
            <a:picLocks noChangeAspect="1"/>
          </p:cNvPicPr>
          <p:nvPr/>
        </p:nvPicPr>
        <p:blipFill rotWithShape="1">
          <a:blip r:embed="rId6"/>
          <a:srcRect l="33708" r="29759"/>
          <a:stretch/>
        </p:blipFill>
        <p:spPr>
          <a:xfrm>
            <a:off x="4569727" y="3156998"/>
            <a:ext cx="1957067" cy="1893600"/>
          </a:xfrm>
          <a:prstGeom prst="rect">
            <a:avLst/>
          </a:prstGeom>
        </p:spPr>
      </p:pic>
      <p:sp>
        <p:nvSpPr>
          <p:cNvPr id="3" name="Marcador de número de diapositiva 2">
            <a:extLst>
              <a:ext uri="{FF2B5EF4-FFF2-40B4-BE49-F238E27FC236}">
                <a16:creationId xmlns:a16="http://schemas.microsoft.com/office/drawing/2014/main" id="{F0F555B5-F5DC-4C13-8874-61D056E8DF3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s-ES" smtClean="0"/>
              <a:t>17</a:t>
            </a:fld>
            <a:endParaRPr lang="es-ES" dirty="0"/>
          </a:p>
        </p:txBody>
      </p:sp>
    </p:spTree>
    <p:extLst>
      <p:ext uri="{BB962C8B-B14F-4D97-AF65-F5344CB8AC3E}">
        <p14:creationId xmlns:p14="http://schemas.microsoft.com/office/powerpoint/2010/main" val="1773390652"/>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2"/>
        <p:cNvGrpSpPr/>
        <p:nvPr/>
      </p:nvGrpSpPr>
      <p:grpSpPr>
        <a:xfrm>
          <a:off x="0" y="0"/>
          <a:ext cx="0" cy="0"/>
          <a:chOff x="0" y="0"/>
          <a:chExt cx="0" cy="0"/>
        </a:xfrm>
      </p:grpSpPr>
      <p:pic>
        <p:nvPicPr>
          <p:cNvPr id="7172" name="Picture 4" descr="The Economist explains - How swarm drones are mimicking nature | The  Economist explains | The Economist">
            <a:extLst>
              <a:ext uri="{FF2B5EF4-FFF2-40B4-BE49-F238E27FC236}">
                <a16:creationId xmlns:a16="http://schemas.microsoft.com/office/drawing/2014/main" id="{27E785F2-41EF-444C-8F6A-E1023D765C29}"/>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284" t="-29676" r="9813" b="-30735"/>
          <a:stretch/>
        </p:blipFill>
        <p:spPr bwMode="auto">
          <a:xfrm>
            <a:off x="365760" y="-1544320"/>
            <a:ext cx="8432800" cy="8229599"/>
          </a:xfrm>
          <a:prstGeom prst="ellipse">
            <a:avLst/>
          </a:prstGeom>
          <a:noFill/>
          <a:extLst>
            <a:ext uri="{909E8E84-426E-40DD-AFC4-6F175D3DCCD1}">
              <a14:hiddenFill xmlns:a14="http://schemas.microsoft.com/office/drawing/2010/main">
                <a:solidFill>
                  <a:srgbClr val="FFFFFF"/>
                </a:solidFill>
              </a14:hiddenFill>
            </a:ext>
          </a:extLst>
        </p:spPr>
      </p:pic>
      <p:sp>
        <p:nvSpPr>
          <p:cNvPr id="263" name="Google Shape;263;p24"/>
          <p:cNvSpPr txBox="1">
            <a:spLocks noGrp="1"/>
          </p:cNvSpPr>
          <p:nvPr>
            <p:ph type="title" idx="4294967295"/>
          </p:nvPr>
        </p:nvSpPr>
        <p:spPr>
          <a:xfrm>
            <a:off x="2194950" y="3763500"/>
            <a:ext cx="4754100" cy="1380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2000" b="0" dirty="0">
                <a:solidFill>
                  <a:srgbClr val="FFFFFF"/>
                </a:solidFill>
              </a:rPr>
              <a:t>¿</a:t>
            </a:r>
            <a:r>
              <a:rPr lang="en-US" sz="2000" b="0" dirty="0" err="1">
                <a:solidFill>
                  <a:srgbClr val="FFFFFF"/>
                </a:solidFill>
              </a:rPr>
              <a:t>Beneficios</a:t>
            </a:r>
            <a:r>
              <a:rPr lang="en-US" sz="2000" b="0" dirty="0">
                <a:solidFill>
                  <a:srgbClr val="FFFFFF"/>
                </a:solidFill>
              </a:rPr>
              <a:t>?</a:t>
            </a:r>
          </a:p>
          <a:p>
            <a:pPr marL="0" lvl="0" indent="0" algn="ctr" rtl="0">
              <a:spcBef>
                <a:spcPts val="0"/>
              </a:spcBef>
              <a:spcAft>
                <a:spcPts val="0"/>
              </a:spcAft>
              <a:buNone/>
            </a:pPr>
            <a:r>
              <a:rPr lang="en-US" sz="2000" dirty="0" err="1">
                <a:solidFill>
                  <a:srgbClr val="FFFFFF"/>
                </a:solidFill>
              </a:rPr>
              <a:t>Extrapolar</a:t>
            </a:r>
            <a:endParaRPr lang="en-US" sz="2000" dirty="0">
              <a:solidFill>
                <a:srgbClr val="FFFFFF"/>
              </a:solidFill>
            </a:endParaRPr>
          </a:p>
        </p:txBody>
      </p:sp>
      <p:sp>
        <p:nvSpPr>
          <p:cNvPr id="264" name="Google Shape;264;p24"/>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18</a:t>
            </a:fld>
            <a:endParaRPr/>
          </a:p>
        </p:txBody>
      </p:sp>
      <p:sp>
        <p:nvSpPr>
          <p:cNvPr id="2" name="Elipse 1">
            <a:extLst>
              <a:ext uri="{FF2B5EF4-FFF2-40B4-BE49-F238E27FC236}">
                <a16:creationId xmlns:a16="http://schemas.microsoft.com/office/drawing/2014/main" id="{911D0171-E3D6-417C-8310-D6E093D6B858}"/>
              </a:ext>
            </a:extLst>
          </p:cNvPr>
          <p:cNvSpPr/>
          <p:nvPr/>
        </p:nvSpPr>
        <p:spPr>
          <a:xfrm>
            <a:off x="2232000" y="231750"/>
            <a:ext cx="4680000" cy="4680000"/>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 name="Elipse 2">
            <a:extLst>
              <a:ext uri="{FF2B5EF4-FFF2-40B4-BE49-F238E27FC236}">
                <a16:creationId xmlns:a16="http://schemas.microsoft.com/office/drawing/2014/main" id="{A4599055-BC62-45AD-8901-01CED018649B}"/>
              </a:ext>
            </a:extLst>
          </p:cNvPr>
          <p:cNvSpPr/>
          <p:nvPr/>
        </p:nvSpPr>
        <p:spPr>
          <a:xfrm>
            <a:off x="1242000" y="-758250"/>
            <a:ext cx="6660000" cy="6660000"/>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4" name="Elipse 3">
            <a:extLst>
              <a:ext uri="{FF2B5EF4-FFF2-40B4-BE49-F238E27FC236}">
                <a16:creationId xmlns:a16="http://schemas.microsoft.com/office/drawing/2014/main" id="{0F102FE5-2B18-4E17-853B-396D7CFD962C}"/>
              </a:ext>
            </a:extLst>
          </p:cNvPr>
          <p:cNvSpPr/>
          <p:nvPr/>
        </p:nvSpPr>
        <p:spPr>
          <a:xfrm>
            <a:off x="702000" y="-1298250"/>
            <a:ext cx="7740000" cy="7740000"/>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7"/>
          <p:cNvSpPr txBox="1">
            <a:spLocks noGrp="1"/>
          </p:cNvSpPr>
          <p:nvPr>
            <p:ph type="ctrTitle"/>
          </p:nvPr>
        </p:nvSpPr>
        <p:spPr>
          <a:xfrm>
            <a:off x="2225040" y="2236800"/>
            <a:ext cx="4907280" cy="95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Conclusión</a:t>
            </a:r>
            <a:endParaRPr dirty="0"/>
          </a:p>
        </p:txBody>
      </p:sp>
      <p:sp>
        <p:nvSpPr>
          <p:cNvPr id="177" name="Google Shape;177;p17"/>
          <p:cNvSpPr txBox="1"/>
          <p:nvPr/>
        </p:nvSpPr>
        <p:spPr>
          <a:xfrm>
            <a:off x="1030925" y="710500"/>
            <a:ext cx="1392600" cy="1390800"/>
          </a:xfrm>
          <a:prstGeom prst="rect">
            <a:avLst/>
          </a:prstGeom>
          <a:noFill/>
          <a:ln>
            <a:noFill/>
          </a:ln>
        </p:spPr>
        <p:txBody>
          <a:bodyPr spcFirstLastPara="1" wrap="square" lIns="91425" tIns="91425" rIns="91425" bIns="91425" anchor="ctr" anchorCtr="0">
            <a:noAutofit/>
          </a:bodyPr>
          <a:lstStyle/>
          <a:p>
            <a:pPr marL="0" marR="0" lvl="0" indent="0" algn="ctr" defTabSz="914400" rtl="0" eaLnBrk="1" fontAlgn="auto" latinLnBrk="0" hangingPunct="1">
              <a:lnSpc>
                <a:spcPct val="100000"/>
              </a:lnSpc>
              <a:spcBef>
                <a:spcPts val="0"/>
              </a:spcBef>
              <a:spcAft>
                <a:spcPts val="0"/>
              </a:spcAft>
              <a:buClr>
                <a:srgbClr val="000000"/>
              </a:buClr>
              <a:buSzPts val="1100"/>
              <a:buFont typeface="Arial"/>
              <a:buNone/>
              <a:tabLst/>
              <a:defRPr/>
            </a:pPr>
            <a:r>
              <a:rPr lang="en" sz="6000" b="1" dirty="0">
                <a:solidFill>
                  <a:srgbClr val="FFFFFF"/>
                </a:solidFill>
                <a:latin typeface="Poppins"/>
                <a:cs typeface="Poppins"/>
                <a:sym typeface="Poppins"/>
              </a:rPr>
              <a:t>4</a:t>
            </a:r>
            <a:endParaRPr kumimoji="0" sz="6000" b="0" i="0" u="none" strike="noStrike" kern="0" cap="none" spc="0" normalizeH="0" baseline="0" noProof="0" dirty="0">
              <a:ln>
                <a:noFill/>
              </a:ln>
              <a:solidFill>
                <a:srgbClr val="FFFFFF"/>
              </a:solidFill>
              <a:effectLst/>
              <a:uLnTx/>
              <a:uFillTx/>
              <a:latin typeface="Arial"/>
              <a:cs typeface="Arial"/>
              <a:sym typeface="Arial"/>
            </a:endParaRPr>
          </a:p>
        </p:txBody>
      </p:sp>
    </p:spTree>
    <p:extLst>
      <p:ext uri="{BB962C8B-B14F-4D97-AF65-F5344CB8AC3E}">
        <p14:creationId xmlns:p14="http://schemas.microsoft.com/office/powerpoint/2010/main" val="3540740273"/>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C6C89CE-61C1-4CF5-AEF5-34921F74C378}"/>
              </a:ext>
            </a:extLst>
          </p:cNvPr>
          <p:cNvSpPr>
            <a:spLocks noGrp="1"/>
          </p:cNvSpPr>
          <p:nvPr>
            <p:ph type="title"/>
          </p:nvPr>
        </p:nvSpPr>
        <p:spPr/>
        <p:txBody>
          <a:bodyPr/>
          <a:lstStyle/>
          <a:p>
            <a:r>
              <a:rPr lang="es-ES" dirty="0"/>
              <a:t>Índice</a:t>
            </a:r>
          </a:p>
        </p:txBody>
      </p:sp>
      <p:sp>
        <p:nvSpPr>
          <p:cNvPr id="3" name="Marcador de contenido 2">
            <a:extLst>
              <a:ext uri="{FF2B5EF4-FFF2-40B4-BE49-F238E27FC236}">
                <a16:creationId xmlns:a16="http://schemas.microsoft.com/office/drawing/2014/main" id="{5BB4AA72-E8CB-43EC-8D5C-EB5D4B58CB91}"/>
              </a:ext>
            </a:extLst>
          </p:cNvPr>
          <p:cNvSpPr>
            <a:spLocks noGrp="1"/>
          </p:cNvSpPr>
          <p:nvPr>
            <p:ph idx="1"/>
          </p:nvPr>
        </p:nvSpPr>
        <p:spPr>
          <a:xfrm>
            <a:off x="1069625" y="1958050"/>
            <a:ext cx="4608300" cy="2987576"/>
          </a:xfrm>
        </p:spPr>
        <p:txBody>
          <a:bodyPr>
            <a:noAutofit/>
          </a:bodyPr>
          <a:lstStyle/>
          <a:p>
            <a:pPr indent="-288000">
              <a:spcBef>
                <a:spcPts val="0"/>
              </a:spcBef>
            </a:pPr>
            <a:r>
              <a:rPr lang="es-ES" sz="1400" dirty="0"/>
              <a:t>Introducción </a:t>
            </a:r>
          </a:p>
          <a:p>
            <a:pPr lvl="1" indent="-288000"/>
            <a:r>
              <a:rPr lang="es-ES" sz="1400" dirty="0"/>
              <a:t>Objetivo</a:t>
            </a:r>
          </a:p>
          <a:p>
            <a:pPr lvl="1" indent="-288000"/>
            <a:r>
              <a:rPr lang="es-ES" sz="1400" dirty="0"/>
              <a:t>Contexto</a:t>
            </a:r>
          </a:p>
          <a:p>
            <a:pPr indent="-288000">
              <a:spcBef>
                <a:spcPts val="0"/>
              </a:spcBef>
            </a:pPr>
            <a:r>
              <a:rPr lang="es-ES" sz="1400" dirty="0"/>
              <a:t>Estado del arte</a:t>
            </a:r>
          </a:p>
          <a:p>
            <a:pPr lvl="1" indent="-288000"/>
            <a:r>
              <a:rPr lang="es-ES" sz="1400" dirty="0"/>
              <a:t>Conceptos básicos</a:t>
            </a:r>
          </a:p>
          <a:p>
            <a:pPr lvl="1" indent="-288000"/>
            <a:r>
              <a:rPr lang="es-ES" sz="1400" dirty="0"/>
              <a:t>Alternativas</a:t>
            </a:r>
          </a:p>
          <a:p>
            <a:pPr indent="-288000">
              <a:spcBef>
                <a:spcPts val="0"/>
              </a:spcBef>
            </a:pPr>
            <a:r>
              <a:rPr lang="es-ES" sz="1400" dirty="0"/>
              <a:t>Desarrollo</a:t>
            </a:r>
          </a:p>
          <a:p>
            <a:pPr lvl="1" indent="-288000"/>
            <a:r>
              <a:rPr lang="es-ES" sz="1400" dirty="0"/>
              <a:t>Creación del escenario</a:t>
            </a:r>
          </a:p>
          <a:p>
            <a:pPr lvl="1" indent="-288000"/>
            <a:r>
              <a:rPr lang="es-ES" sz="1400" dirty="0"/>
              <a:t>Metodología</a:t>
            </a:r>
          </a:p>
          <a:p>
            <a:pPr lvl="1" indent="-288000"/>
            <a:r>
              <a:rPr lang="es-ES" sz="1400" dirty="0"/>
              <a:t>Resultados</a:t>
            </a:r>
          </a:p>
          <a:p>
            <a:pPr indent="-288000">
              <a:spcBef>
                <a:spcPts val="0"/>
              </a:spcBef>
            </a:pPr>
            <a:r>
              <a:rPr lang="es-ES" sz="1400" dirty="0"/>
              <a:t>Conclusión</a:t>
            </a:r>
          </a:p>
          <a:p>
            <a:pPr lvl="1" indent="-288000"/>
            <a:r>
              <a:rPr lang="es-ES" sz="1400" dirty="0"/>
              <a:t>Planificación </a:t>
            </a:r>
          </a:p>
          <a:p>
            <a:pPr lvl="1" indent="-288000"/>
            <a:r>
              <a:rPr lang="es-ES" sz="1400" dirty="0"/>
              <a:t>Coste</a:t>
            </a:r>
          </a:p>
        </p:txBody>
      </p:sp>
    </p:spTree>
    <p:extLst>
      <p:ext uri="{BB962C8B-B14F-4D97-AF65-F5344CB8AC3E}">
        <p14:creationId xmlns:p14="http://schemas.microsoft.com/office/powerpoint/2010/main" val="1769707021"/>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6" name="Google Shape;256;p23"/>
          <p:cNvSpPr txBox="1">
            <a:spLocks noGrp="1"/>
          </p:cNvSpPr>
          <p:nvPr>
            <p:ph type="title"/>
          </p:nvPr>
        </p:nvSpPr>
        <p:spPr>
          <a:xfrm>
            <a:off x="457200" y="1166125"/>
            <a:ext cx="4504800" cy="68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Planificación</a:t>
            </a:r>
            <a:endParaRPr dirty="0"/>
          </a:p>
        </p:txBody>
      </p:sp>
      <p:sp>
        <p:nvSpPr>
          <p:cNvPr id="257" name="Google Shape;257;p23"/>
          <p:cNvSpPr txBox="1">
            <a:spLocks noGrp="1"/>
          </p:cNvSpPr>
          <p:nvPr>
            <p:ph type="body" idx="1"/>
          </p:nvPr>
        </p:nvSpPr>
        <p:spPr>
          <a:xfrm>
            <a:off x="985679" y="1958050"/>
            <a:ext cx="3976500" cy="2618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t>Cuatro etapas diferenciadas: </a:t>
            </a:r>
          </a:p>
          <a:p>
            <a:pPr marL="285750" indent="-285750"/>
            <a:r>
              <a:rPr lang="en" dirty="0"/>
              <a:t>Planteaminto incial </a:t>
            </a:r>
            <a:r>
              <a:rPr lang="es-ES" dirty="0"/>
              <a:t>del proyecto</a:t>
            </a:r>
            <a:endParaRPr lang="en" dirty="0"/>
          </a:p>
          <a:p>
            <a:pPr marL="285750" indent="-285750"/>
            <a:r>
              <a:rPr lang="en" dirty="0"/>
              <a:t>Preparación </a:t>
            </a:r>
            <a:r>
              <a:rPr lang="es-ES" dirty="0"/>
              <a:t>del proyecto</a:t>
            </a:r>
            <a:endParaRPr lang="en" dirty="0"/>
          </a:p>
          <a:p>
            <a:pPr marL="285750" indent="-285750"/>
            <a:r>
              <a:rPr lang="es-ES" dirty="0"/>
              <a:t>Desarrollo del proyecto</a:t>
            </a:r>
          </a:p>
          <a:p>
            <a:pPr marL="285750" indent="-285750"/>
            <a:r>
              <a:rPr lang="es-ES" dirty="0"/>
              <a:t>Documentación del proyecto</a:t>
            </a:r>
          </a:p>
          <a:p>
            <a:pPr marL="0" lvl="0" indent="0" algn="l" rtl="0">
              <a:spcBef>
                <a:spcPts val="600"/>
              </a:spcBef>
              <a:spcAft>
                <a:spcPts val="0"/>
              </a:spcAft>
              <a:buNone/>
            </a:pPr>
            <a:endParaRPr lang="en" dirty="0"/>
          </a:p>
        </p:txBody>
      </p:sp>
      <p:sp>
        <p:nvSpPr>
          <p:cNvPr id="258" name="Google Shape;258;p23"/>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20</a:t>
            </a:fld>
            <a:endParaRPr/>
          </a:p>
        </p:txBody>
      </p:sp>
      <p:pic>
        <p:nvPicPr>
          <p:cNvPr id="1028" name="Picture 4" descr="Planificación empresarial Stock de Foto gratis - Public Domain ...">
            <a:extLst>
              <a:ext uri="{FF2B5EF4-FFF2-40B4-BE49-F238E27FC236}">
                <a16:creationId xmlns:a16="http://schemas.microsoft.com/office/drawing/2014/main" id="{1A83E9EF-E29D-4D7E-BDF9-20F47F6D255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231" r="8673"/>
          <a:stretch/>
        </p:blipFill>
        <p:spPr bwMode="auto">
          <a:xfrm>
            <a:off x="5376774" y="521385"/>
            <a:ext cx="4030980" cy="4055010"/>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10" name="Google Shape;231;p21">
            <a:extLst>
              <a:ext uri="{FF2B5EF4-FFF2-40B4-BE49-F238E27FC236}">
                <a16:creationId xmlns:a16="http://schemas.microsoft.com/office/drawing/2014/main" id="{CD330C00-7AAF-464A-87A2-12A493930669}"/>
              </a:ext>
            </a:extLst>
          </p:cNvPr>
          <p:cNvSpPr/>
          <p:nvPr/>
        </p:nvSpPr>
        <p:spPr>
          <a:xfrm>
            <a:off x="5381325" y="3641050"/>
            <a:ext cx="1111200" cy="11112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230;p21">
            <a:extLst>
              <a:ext uri="{FF2B5EF4-FFF2-40B4-BE49-F238E27FC236}">
                <a16:creationId xmlns:a16="http://schemas.microsoft.com/office/drawing/2014/main" id="{1C2D0D6A-B8DB-4C7F-B830-5DA9EDF01158}"/>
              </a:ext>
            </a:extLst>
          </p:cNvPr>
          <p:cNvSpPr/>
          <p:nvPr/>
        </p:nvSpPr>
        <p:spPr>
          <a:xfrm>
            <a:off x="5312025" y="3571750"/>
            <a:ext cx="1249800" cy="1249800"/>
          </a:xfrm>
          <a:prstGeom prst="ellipse">
            <a:avLst/>
          </a:prstGeom>
          <a:solidFill>
            <a:srgbClr val="000000">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9" name="Google Shape;794;p39">
            <a:extLst>
              <a:ext uri="{FF2B5EF4-FFF2-40B4-BE49-F238E27FC236}">
                <a16:creationId xmlns:a16="http://schemas.microsoft.com/office/drawing/2014/main" id="{DD10B7DF-25B6-49A3-8353-3C29A1C93B5C}"/>
              </a:ext>
            </a:extLst>
          </p:cNvPr>
          <p:cNvGrpSpPr/>
          <p:nvPr/>
        </p:nvGrpSpPr>
        <p:grpSpPr>
          <a:xfrm>
            <a:off x="5768026" y="4036713"/>
            <a:ext cx="337797" cy="319873"/>
            <a:chOff x="5973900" y="318475"/>
            <a:chExt cx="401900" cy="380575"/>
          </a:xfrm>
        </p:grpSpPr>
        <p:sp>
          <p:nvSpPr>
            <p:cNvPr id="12" name="Google Shape;795;p39">
              <a:extLst>
                <a:ext uri="{FF2B5EF4-FFF2-40B4-BE49-F238E27FC236}">
                  <a16:creationId xmlns:a16="http://schemas.microsoft.com/office/drawing/2014/main" id="{2AADC89E-4F46-43F1-9CEC-1D756C5BE38C}"/>
                </a:ext>
              </a:extLst>
            </p:cNvPr>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96;p39">
              <a:extLst>
                <a:ext uri="{FF2B5EF4-FFF2-40B4-BE49-F238E27FC236}">
                  <a16:creationId xmlns:a16="http://schemas.microsoft.com/office/drawing/2014/main" id="{9D150EBF-77EC-433C-A4F5-1D2A495C8CB5}"/>
                </a:ext>
              </a:extLst>
            </p:cNvPr>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797;p39">
              <a:extLst>
                <a:ext uri="{FF2B5EF4-FFF2-40B4-BE49-F238E27FC236}">
                  <a16:creationId xmlns:a16="http://schemas.microsoft.com/office/drawing/2014/main" id="{429A54E6-9278-4D35-A783-FC79CCE3DEF3}"/>
                </a:ext>
              </a:extLst>
            </p:cNvPr>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798;p39">
              <a:extLst>
                <a:ext uri="{FF2B5EF4-FFF2-40B4-BE49-F238E27FC236}">
                  <a16:creationId xmlns:a16="http://schemas.microsoft.com/office/drawing/2014/main" id="{BC3B52DA-2014-407F-B518-EBACB59AB128}"/>
                </a:ext>
              </a:extLst>
            </p:cNvPr>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799;p39">
              <a:extLst>
                <a:ext uri="{FF2B5EF4-FFF2-40B4-BE49-F238E27FC236}">
                  <a16:creationId xmlns:a16="http://schemas.microsoft.com/office/drawing/2014/main" id="{78CBF805-AB42-41FD-BCBD-10617C0FAF1D}"/>
                </a:ext>
              </a:extLst>
            </p:cNvPr>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00;p39">
              <a:extLst>
                <a:ext uri="{FF2B5EF4-FFF2-40B4-BE49-F238E27FC236}">
                  <a16:creationId xmlns:a16="http://schemas.microsoft.com/office/drawing/2014/main" id="{90A1CBDF-488A-4374-AC30-8CE436DC7093}"/>
                </a:ext>
              </a:extLst>
            </p:cNvPr>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01;p39">
              <a:extLst>
                <a:ext uri="{FF2B5EF4-FFF2-40B4-BE49-F238E27FC236}">
                  <a16:creationId xmlns:a16="http://schemas.microsoft.com/office/drawing/2014/main" id="{0E67BA38-2C4F-4A1A-808E-3410F4E94CAC}"/>
                </a:ext>
              </a:extLst>
            </p:cNvPr>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02;p39">
              <a:extLst>
                <a:ext uri="{FF2B5EF4-FFF2-40B4-BE49-F238E27FC236}">
                  <a16:creationId xmlns:a16="http://schemas.microsoft.com/office/drawing/2014/main" id="{900AE5AE-4C11-452B-A680-186EC64A6742}"/>
                </a:ext>
              </a:extLst>
            </p:cNvPr>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03;p39">
              <a:extLst>
                <a:ext uri="{FF2B5EF4-FFF2-40B4-BE49-F238E27FC236}">
                  <a16:creationId xmlns:a16="http://schemas.microsoft.com/office/drawing/2014/main" id="{C86C69F6-9EEE-4BE4-9AEB-33B2753E9C53}"/>
                </a:ext>
              </a:extLst>
            </p:cNvPr>
            <p:cNvSpPr/>
            <p:nvPr/>
          </p:nvSpPr>
          <p:spPr>
            <a:xfrm>
              <a:off x="6024450" y="573000"/>
              <a:ext cx="300800" cy="25"/>
            </a:xfrm>
            <a:custGeom>
              <a:avLst/>
              <a:gdLst/>
              <a:ahLst/>
              <a:cxnLst/>
              <a:rect l="l" t="t" r="r" b="b"/>
              <a:pathLst>
                <a:path w="12032" h="1" fill="none" extrusionOk="0">
                  <a:moveTo>
                    <a:pt x="0" y="0"/>
                  </a:moveTo>
                  <a:lnTo>
                    <a:pt x="12032" y="0"/>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04;p39">
              <a:extLst>
                <a:ext uri="{FF2B5EF4-FFF2-40B4-BE49-F238E27FC236}">
                  <a16:creationId xmlns:a16="http://schemas.microsoft.com/office/drawing/2014/main" id="{B7A1F532-5625-4F82-9456-36C9F35185FB}"/>
                </a:ext>
              </a:extLst>
            </p:cNvPr>
            <p:cNvSpPr/>
            <p:nvPr/>
          </p:nvSpPr>
          <p:spPr>
            <a:xfrm>
              <a:off x="6024450" y="514550"/>
              <a:ext cx="300800" cy="25"/>
            </a:xfrm>
            <a:custGeom>
              <a:avLst/>
              <a:gdLst/>
              <a:ahLst/>
              <a:cxnLst/>
              <a:rect l="l" t="t" r="r" b="b"/>
              <a:pathLst>
                <a:path w="12032" h="1" fill="none" extrusionOk="0">
                  <a:moveTo>
                    <a:pt x="0" y="0"/>
                  </a:moveTo>
                  <a:lnTo>
                    <a:pt x="12032" y="0"/>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05;p39">
              <a:extLst>
                <a:ext uri="{FF2B5EF4-FFF2-40B4-BE49-F238E27FC236}">
                  <a16:creationId xmlns:a16="http://schemas.microsoft.com/office/drawing/2014/main" id="{71C79535-EE91-48F0-AD35-40C45D82E496}"/>
                </a:ext>
              </a:extLst>
            </p:cNvPr>
            <p:cNvSpPr/>
            <p:nvPr/>
          </p:nvSpPr>
          <p:spPr>
            <a:xfrm>
              <a:off x="6264950" y="456100"/>
              <a:ext cx="25" cy="175375"/>
            </a:xfrm>
            <a:custGeom>
              <a:avLst/>
              <a:gdLst/>
              <a:ahLst/>
              <a:cxnLst/>
              <a:rect l="l" t="t" r="r" b="b"/>
              <a:pathLst>
                <a:path w="1" h="7015" fill="none" extrusionOk="0">
                  <a:moveTo>
                    <a:pt x="1" y="0"/>
                  </a:moveTo>
                  <a:lnTo>
                    <a:pt x="1" y="7014"/>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06;p39">
              <a:extLst>
                <a:ext uri="{FF2B5EF4-FFF2-40B4-BE49-F238E27FC236}">
                  <a16:creationId xmlns:a16="http://schemas.microsoft.com/office/drawing/2014/main" id="{8EF64A49-3B8F-45A5-B1F9-D5FB6A6758F8}"/>
                </a:ext>
              </a:extLst>
            </p:cNvPr>
            <p:cNvSpPr/>
            <p:nvPr/>
          </p:nvSpPr>
          <p:spPr>
            <a:xfrm>
              <a:off x="6204675" y="456100"/>
              <a:ext cx="25" cy="175375"/>
            </a:xfrm>
            <a:custGeom>
              <a:avLst/>
              <a:gdLst/>
              <a:ahLst/>
              <a:cxnLst/>
              <a:rect l="l" t="t" r="r" b="b"/>
              <a:pathLst>
                <a:path w="1" h="7015" fill="none" extrusionOk="0">
                  <a:moveTo>
                    <a:pt x="0" y="0"/>
                  </a:moveTo>
                  <a:lnTo>
                    <a:pt x="0" y="7014"/>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07;p39">
              <a:extLst>
                <a:ext uri="{FF2B5EF4-FFF2-40B4-BE49-F238E27FC236}">
                  <a16:creationId xmlns:a16="http://schemas.microsoft.com/office/drawing/2014/main" id="{2E5072E4-0460-4E3E-B608-D48743DA1A38}"/>
                </a:ext>
              </a:extLst>
            </p:cNvPr>
            <p:cNvSpPr/>
            <p:nvPr/>
          </p:nvSpPr>
          <p:spPr>
            <a:xfrm>
              <a:off x="6145000" y="456100"/>
              <a:ext cx="25" cy="175375"/>
            </a:xfrm>
            <a:custGeom>
              <a:avLst/>
              <a:gdLst/>
              <a:ahLst/>
              <a:cxnLst/>
              <a:rect l="l" t="t" r="r" b="b"/>
              <a:pathLst>
                <a:path w="1" h="7015" fill="none" extrusionOk="0">
                  <a:moveTo>
                    <a:pt x="1" y="0"/>
                  </a:moveTo>
                  <a:lnTo>
                    <a:pt x="1" y="7014"/>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08;p39">
              <a:extLst>
                <a:ext uri="{FF2B5EF4-FFF2-40B4-BE49-F238E27FC236}">
                  <a16:creationId xmlns:a16="http://schemas.microsoft.com/office/drawing/2014/main" id="{C2FF6FC0-83D3-4FEC-8EC2-D6613ED7A44A}"/>
                </a:ext>
              </a:extLst>
            </p:cNvPr>
            <p:cNvSpPr/>
            <p:nvPr/>
          </p:nvSpPr>
          <p:spPr>
            <a:xfrm>
              <a:off x="6084725" y="456100"/>
              <a:ext cx="25" cy="175375"/>
            </a:xfrm>
            <a:custGeom>
              <a:avLst/>
              <a:gdLst/>
              <a:ahLst/>
              <a:cxnLst/>
              <a:rect l="l" t="t" r="r" b="b"/>
              <a:pathLst>
                <a:path w="1" h="7015" fill="none" extrusionOk="0">
                  <a:moveTo>
                    <a:pt x="1" y="0"/>
                  </a:moveTo>
                  <a:lnTo>
                    <a:pt x="1" y="7014"/>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AD92EE68-7517-409C-99C3-5342D94A97D6}"/>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s-ES" smtClean="0"/>
              <a:t>21</a:t>
            </a:fld>
            <a:endParaRPr lang="es-ES"/>
          </a:p>
        </p:txBody>
      </p:sp>
      <p:pic>
        <p:nvPicPr>
          <p:cNvPr id="5" name="Imagen 4">
            <a:extLst>
              <a:ext uri="{FF2B5EF4-FFF2-40B4-BE49-F238E27FC236}">
                <a16:creationId xmlns:a16="http://schemas.microsoft.com/office/drawing/2014/main" id="{D70F109B-C646-4E94-837C-11788B953D11}"/>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525" y="342901"/>
            <a:ext cx="8751162" cy="4233550"/>
          </a:xfrm>
          <a:prstGeom prst="rect">
            <a:avLst/>
          </a:prstGeom>
          <a:noFill/>
          <a:ln>
            <a:noFill/>
          </a:ln>
        </p:spPr>
      </p:pic>
    </p:spTree>
    <p:extLst>
      <p:ext uri="{BB962C8B-B14F-4D97-AF65-F5344CB8AC3E}">
        <p14:creationId xmlns:p14="http://schemas.microsoft.com/office/powerpoint/2010/main" val="1376543246"/>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9"/>
        <p:cNvGrpSpPr/>
        <p:nvPr/>
      </p:nvGrpSpPr>
      <p:grpSpPr>
        <a:xfrm>
          <a:off x="0" y="0"/>
          <a:ext cx="0" cy="0"/>
          <a:chOff x="0" y="0"/>
          <a:chExt cx="0" cy="0"/>
        </a:xfrm>
      </p:grpSpPr>
      <p:sp>
        <p:nvSpPr>
          <p:cNvPr id="290" name="Google Shape;290;p26"/>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Coste</a:t>
            </a:r>
            <a:endParaRPr dirty="0"/>
          </a:p>
        </p:txBody>
      </p:sp>
      <p:sp>
        <p:nvSpPr>
          <p:cNvPr id="291" name="Google Shape;291;p26"/>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22</a:t>
            </a:fld>
            <a:endParaRPr/>
          </a:p>
        </p:txBody>
      </p:sp>
      <p:pic>
        <p:nvPicPr>
          <p:cNvPr id="2" name="Imagen 1">
            <a:extLst>
              <a:ext uri="{FF2B5EF4-FFF2-40B4-BE49-F238E27FC236}">
                <a16:creationId xmlns:a16="http://schemas.microsoft.com/office/drawing/2014/main" id="{68ABFF7B-99EF-475C-8CEE-A13B18209DFC}"/>
              </a:ext>
            </a:extLst>
          </p:cNvPr>
          <p:cNvPicPr>
            <a:picLocks noChangeAspect="1"/>
          </p:cNvPicPr>
          <p:nvPr/>
        </p:nvPicPr>
        <p:blipFill rotWithShape="1">
          <a:blip r:embed="rId3"/>
          <a:srcRect l="29150" r="29531" b="19720"/>
          <a:stretch/>
        </p:blipFill>
        <p:spPr>
          <a:xfrm>
            <a:off x="1785769" y="1849225"/>
            <a:ext cx="5572461" cy="2333359"/>
          </a:xfrm>
          <a:prstGeom prst="rect">
            <a:avLst/>
          </a:prstGeom>
        </p:spPr>
      </p:pic>
    </p:spTree>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6DB7BC-BEF6-408A-853B-4E6A6FB9C7D3}"/>
              </a:ext>
            </a:extLst>
          </p:cNvPr>
          <p:cNvSpPr>
            <a:spLocks noGrp="1"/>
          </p:cNvSpPr>
          <p:nvPr>
            <p:ph type="title"/>
          </p:nvPr>
        </p:nvSpPr>
        <p:spPr/>
        <p:txBody>
          <a:bodyPr/>
          <a:lstStyle/>
          <a:p>
            <a:r>
              <a:rPr lang="es-ES" dirty="0"/>
              <a:t>Conclusiones finales</a:t>
            </a:r>
          </a:p>
        </p:txBody>
      </p:sp>
      <p:sp>
        <p:nvSpPr>
          <p:cNvPr id="3" name="Marcador de texto 2">
            <a:extLst>
              <a:ext uri="{FF2B5EF4-FFF2-40B4-BE49-F238E27FC236}">
                <a16:creationId xmlns:a16="http://schemas.microsoft.com/office/drawing/2014/main" id="{4A237395-62AA-4555-B435-B6336D994EF3}"/>
              </a:ext>
            </a:extLst>
          </p:cNvPr>
          <p:cNvSpPr>
            <a:spLocks noGrp="1"/>
          </p:cNvSpPr>
          <p:nvPr>
            <p:ph type="body" idx="1"/>
          </p:nvPr>
        </p:nvSpPr>
        <p:spPr>
          <a:xfrm>
            <a:off x="1069625" y="1958050"/>
            <a:ext cx="7563098" cy="2618400"/>
          </a:xfrm>
        </p:spPr>
        <p:txBody>
          <a:bodyPr/>
          <a:lstStyle/>
          <a:p>
            <a:r>
              <a:rPr lang="es-ES" sz="1800" dirty="0">
                <a:solidFill>
                  <a:srgbClr val="000000"/>
                </a:solidFill>
                <a:latin typeface="Calibri" panose="020F0502020204030204" pitchFamily="34" charset="0"/>
                <a:ea typeface="Times New Roman" panose="02020603050405020304" pitchFamily="18" charset="0"/>
              </a:rPr>
              <a:t>E</a:t>
            </a:r>
            <a:r>
              <a:rPr lang="es-ES" sz="1800" dirty="0">
                <a:solidFill>
                  <a:srgbClr val="000000"/>
                </a:solidFill>
                <a:effectLst/>
                <a:latin typeface="Calibri" panose="020F0502020204030204" pitchFamily="34" charset="0"/>
                <a:ea typeface="Times New Roman" panose="02020603050405020304" pitchFamily="18" charset="0"/>
              </a:rPr>
              <a:t>l agente siempre va a tender a evolucionar y sobrevivir.</a:t>
            </a:r>
          </a:p>
          <a:p>
            <a:r>
              <a:rPr lang="es-ES" sz="1800" dirty="0">
                <a:solidFill>
                  <a:srgbClr val="000000"/>
                </a:solidFill>
                <a:latin typeface="Calibri" panose="020F0502020204030204" pitchFamily="34" charset="0"/>
                <a:ea typeface="Times New Roman" panose="02020603050405020304" pitchFamily="18" charset="0"/>
              </a:rPr>
              <a:t>C</a:t>
            </a:r>
            <a:r>
              <a:rPr lang="es-ES" sz="1800" dirty="0">
                <a:solidFill>
                  <a:srgbClr val="000000"/>
                </a:solidFill>
                <a:effectLst/>
                <a:latin typeface="Calibri" panose="020F0502020204030204" pitchFamily="34" charset="0"/>
                <a:ea typeface="Times New Roman" panose="02020603050405020304" pitchFamily="18" charset="0"/>
              </a:rPr>
              <a:t>uanto más complejo se hace el sistema, más le cuesta al agente el aprendizaje.</a:t>
            </a:r>
          </a:p>
          <a:p>
            <a:r>
              <a:rPr lang="es-ES" sz="1800" dirty="0">
                <a:solidFill>
                  <a:srgbClr val="000000"/>
                </a:solidFill>
                <a:effectLst/>
                <a:latin typeface="Calibri" panose="020F0502020204030204" pitchFamily="34" charset="0"/>
                <a:ea typeface="Times New Roman" panose="02020603050405020304" pitchFamily="18" charset="0"/>
              </a:rPr>
              <a:t>Si las soluciones técnicas empleadas son las adecuadas, el conocimiento adquirido por parte del agente tenderá a ser óptimo</a:t>
            </a:r>
            <a:endParaRPr lang="es-ES" dirty="0"/>
          </a:p>
        </p:txBody>
      </p:sp>
      <p:sp>
        <p:nvSpPr>
          <p:cNvPr id="4" name="Marcador de número de diapositiva 3">
            <a:extLst>
              <a:ext uri="{FF2B5EF4-FFF2-40B4-BE49-F238E27FC236}">
                <a16:creationId xmlns:a16="http://schemas.microsoft.com/office/drawing/2014/main" id="{5D218366-EB5F-4795-94E7-E6996929D64F}"/>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s-ES" smtClean="0"/>
              <a:t>23</a:t>
            </a:fld>
            <a:endParaRPr lang="es-ES"/>
          </a:p>
        </p:txBody>
      </p:sp>
    </p:spTree>
    <p:extLst>
      <p:ext uri="{BB962C8B-B14F-4D97-AF65-F5344CB8AC3E}">
        <p14:creationId xmlns:p14="http://schemas.microsoft.com/office/powerpoint/2010/main" val="3194113166"/>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36"/>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24</a:t>
            </a:fld>
            <a:endParaRPr/>
          </a:p>
        </p:txBody>
      </p:sp>
      <p:sp>
        <p:nvSpPr>
          <p:cNvPr id="421" name="Google Shape;421;p36"/>
          <p:cNvSpPr txBox="1">
            <a:spLocks noGrp="1"/>
          </p:cNvSpPr>
          <p:nvPr>
            <p:ph type="ctrTitle" idx="4294967295"/>
          </p:nvPr>
        </p:nvSpPr>
        <p:spPr>
          <a:xfrm>
            <a:off x="2184200" y="1180487"/>
            <a:ext cx="5058722"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8000" dirty="0"/>
              <a:t>¡Gracias!</a:t>
            </a:r>
            <a:endParaRPr sz="8000" dirty="0"/>
          </a:p>
        </p:txBody>
      </p:sp>
      <p:sp>
        <p:nvSpPr>
          <p:cNvPr id="422" name="Google Shape;422;p36"/>
          <p:cNvSpPr txBox="1">
            <a:spLocks noGrp="1"/>
          </p:cNvSpPr>
          <p:nvPr>
            <p:ph type="subTitle" idx="4294967295"/>
          </p:nvPr>
        </p:nvSpPr>
        <p:spPr>
          <a:xfrm>
            <a:off x="2351800" y="2265877"/>
            <a:ext cx="4608000" cy="1778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latin typeface="Poppins"/>
                <a:ea typeface="Poppins"/>
                <a:cs typeface="Poppins"/>
                <a:sym typeface="Poppins"/>
              </a:rPr>
              <a:t>¿Alguna duda?</a:t>
            </a:r>
            <a:endParaRPr dirty="0"/>
          </a:p>
        </p:txBody>
      </p:sp>
      <p:grpSp>
        <p:nvGrpSpPr>
          <p:cNvPr id="423" name="Google Shape;423;p36"/>
          <p:cNvGrpSpPr/>
          <p:nvPr/>
        </p:nvGrpSpPr>
        <p:grpSpPr>
          <a:xfrm>
            <a:off x="1812552" y="1460659"/>
            <a:ext cx="345971" cy="325505"/>
            <a:chOff x="5972700" y="2330200"/>
            <a:chExt cx="411625" cy="387275"/>
          </a:xfrm>
        </p:grpSpPr>
        <p:sp>
          <p:nvSpPr>
            <p:cNvPr id="424" name="Google Shape;424;p36"/>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6"/>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7"/>
          <p:cNvSpPr txBox="1">
            <a:spLocks noGrp="1"/>
          </p:cNvSpPr>
          <p:nvPr>
            <p:ph type="ctrTitle"/>
          </p:nvPr>
        </p:nvSpPr>
        <p:spPr>
          <a:xfrm>
            <a:off x="2225040" y="2236800"/>
            <a:ext cx="4907280" cy="95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Introducción</a:t>
            </a:r>
            <a:endParaRPr dirty="0"/>
          </a:p>
        </p:txBody>
      </p:sp>
      <p:sp>
        <p:nvSpPr>
          <p:cNvPr id="177" name="Google Shape;177;p17"/>
          <p:cNvSpPr txBox="1"/>
          <p:nvPr/>
        </p:nvSpPr>
        <p:spPr>
          <a:xfrm>
            <a:off x="1030925" y="710500"/>
            <a:ext cx="1392600" cy="139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b="1">
                <a:solidFill>
                  <a:srgbClr val="FFFFFF"/>
                </a:solidFill>
                <a:latin typeface="Poppins"/>
                <a:ea typeface="Poppins"/>
                <a:cs typeface="Poppins"/>
                <a:sym typeface="Poppins"/>
              </a:rPr>
              <a:t>1</a:t>
            </a:r>
            <a:endParaRPr sz="6000">
              <a:solidFill>
                <a:srgbClr val="FFFFFF"/>
              </a:solidFill>
            </a:endParaRPr>
          </a:p>
        </p:txBody>
      </p:sp>
    </p:spTree>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18"/>
          <p:cNvSpPr txBox="1">
            <a:spLocks noGrp="1"/>
          </p:cNvSpPr>
          <p:nvPr>
            <p:ph type="body" idx="1"/>
          </p:nvPr>
        </p:nvSpPr>
        <p:spPr>
          <a:xfrm>
            <a:off x="2385525" y="1310550"/>
            <a:ext cx="4777200" cy="3265800"/>
          </a:xfrm>
          <a:prstGeom prst="rect">
            <a:avLst/>
          </a:prstGeom>
        </p:spPr>
        <p:txBody>
          <a:bodyPr spcFirstLastPara="1" wrap="square" lIns="91425" tIns="91425" rIns="91425" bIns="91425" anchor="t" anchorCtr="0">
            <a:noAutofit/>
          </a:bodyPr>
          <a:lstStyle/>
          <a:p>
            <a:pPr marL="0" lvl="0" indent="0" rtl="0">
              <a:spcBef>
                <a:spcPts val="600"/>
              </a:spcBef>
              <a:spcAft>
                <a:spcPts val="0"/>
              </a:spcAft>
              <a:buNone/>
            </a:pPr>
            <a:r>
              <a:rPr lang="es-ES" dirty="0"/>
              <a:t>Explorar cómo controlar las dinámicas comportamentales de sistemas multiagente multipoblacionales empleando aprendizaje por refuerzo profundo.</a:t>
            </a:r>
            <a:endParaRPr lang="en-US" dirty="0"/>
          </a:p>
        </p:txBody>
      </p:sp>
      <p:sp>
        <p:nvSpPr>
          <p:cNvPr id="183" name="Google Shape;183;p18"/>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DD7FBC65-C9DB-4091-B4C5-AA6E0FBA559B}" type="slidenum">
              <a:rPr lang="en" smtClean="0"/>
              <a:t>4</a:t>
            </a:fld>
            <a:endParaRPr dirty="0"/>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70" name="Google Shape;270;p25"/>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5</a:t>
            </a:fld>
            <a:endParaRPr dirty="0"/>
          </a:p>
        </p:txBody>
      </p:sp>
      <p:grpSp>
        <p:nvGrpSpPr>
          <p:cNvPr id="274" name="Google Shape;274;p25"/>
          <p:cNvGrpSpPr/>
          <p:nvPr/>
        </p:nvGrpSpPr>
        <p:grpSpPr>
          <a:xfrm>
            <a:off x="3180565" y="1575629"/>
            <a:ext cx="2520000" cy="2520000"/>
            <a:chOff x="3664038" y="1663782"/>
            <a:chExt cx="1815900" cy="1815900"/>
          </a:xfrm>
        </p:grpSpPr>
        <p:sp>
          <p:nvSpPr>
            <p:cNvPr id="275" name="Google Shape;275;p25"/>
            <p:cNvSpPr/>
            <p:nvPr/>
          </p:nvSpPr>
          <p:spPr>
            <a:xfrm>
              <a:off x="3664038" y="1663782"/>
              <a:ext cx="1815900" cy="18159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Poppins"/>
                <a:ea typeface="Poppins"/>
                <a:cs typeface="Poppins"/>
                <a:sym typeface="Poppins"/>
              </a:endParaRPr>
            </a:p>
          </p:txBody>
        </p:sp>
        <p:sp>
          <p:nvSpPr>
            <p:cNvPr id="276" name="Google Shape;276;p25"/>
            <p:cNvSpPr txBox="1"/>
            <p:nvPr/>
          </p:nvSpPr>
          <p:spPr>
            <a:xfrm>
              <a:off x="3744222" y="2381582"/>
              <a:ext cx="1663753" cy="308703"/>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800" b="1" dirty="0">
                  <a:solidFill>
                    <a:srgbClr val="FFFFFF"/>
                  </a:solidFill>
                  <a:latin typeface="Poppins"/>
                  <a:ea typeface="Poppins"/>
                  <a:cs typeface="Poppins"/>
                  <a:sym typeface="Poppins"/>
                </a:rPr>
                <a:t>Machine Learning</a:t>
              </a:r>
              <a:endParaRPr sz="1800" b="1" dirty="0">
                <a:solidFill>
                  <a:srgbClr val="FFFFFF"/>
                </a:solidFill>
                <a:latin typeface="Poppins"/>
                <a:ea typeface="Poppins"/>
                <a:cs typeface="Poppins"/>
                <a:sym typeface="Poppins"/>
              </a:endParaRPr>
            </a:p>
          </p:txBody>
        </p:sp>
      </p:grpSp>
      <p:grpSp>
        <p:nvGrpSpPr>
          <p:cNvPr id="277" name="Google Shape;277;p25"/>
          <p:cNvGrpSpPr/>
          <p:nvPr/>
        </p:nvGrpSpPr>
        <p:grpSpPr>
          <a:xfrm>
            <a:off x="3720565" y="136836"/>
            <a:ext cx="1440000" cy="1440000"/>
            <a:chOff x="2859873" y="853971"/>
            <a:chExt cx="1068600" cy="1068600"/>
          </a:xfrm>
        </p:grpSpPr>
        <p:sp>
          <p:nvSpPr>
            <p:cNvPr id="278" name="Google Shape;278;p25"/>
            <p:cNvSpPr/>
            <p:nvPr/>
          </p:nvSpPr>
          <p:spPr>
            <a:xfrm>
              <a:off x="2859873" y="853971"/>
              <a:ext cx="1068600" cy="10686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Light"/>
                <a:ea typeface="Poppins Light"/>
                <a:cs typeface="Poppins Light"/>
                <a:sym typeface="Poppins Light"/>
              </a:endParaRPr>
            </a:p>
          </p:txBody>
        </p:sp>
        <p:sp>
          <p:nvSpPr>
            <p:cNvPr id="279" name="Google Shape;279;p25"/>
            <p:cNvSpPr txBox="1"/>
            <p:nvPr/>
          </p:nvSpPr>
          <p:spPr>
            <a:xfrm>
              <a:off x="2951663" y="1022197"/>
              <a:ext cx="914400" cy="732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dirty="0">
                  <a:solidFill>
                    <a:srgbClr val="FFFFFF"/>
                  </a:solidFill>
                  <a:latin typeface="Poppins Light"/>
                  <a:ea typeface="Poppins Light"/>
                  <a:cs typeface="Poppins Light"/>
                  <a:sym typeface="Poppins Light"/>
                </a:rPr>
                <a:t>Unsurpervised Learning</a:t>
              </a:r>
              <a:endParaRPr sz="1100" dirty="0">
                <a:solidFill>
                  <a:srgbClr val="FFFFFF"/>
                </a:solidFill>
                <a:latin typeface="Poppins Light"/>
                <a:ea typeface="Poppins Light"/>
                <a:cs typeface="Poppins Light"/>
                <a:sym typeface="Poppins Light"/>
              </a:endParaRPr>
            </a:p>
          </p:txBody>
        </p:sp>
      </p:grpSp>
      <p:grpSp>
        <p:nvGrpSpPr>
          <p:cNvPr id="280" name="Google Shape;280;p25"/>
          <p:cNvGrpSpPr/>
          <p:nvPr/>
        </p:nvGrpSpPr>
        <p:grpSpPr>
          <a:xfrm>
            <a:off x="2033225" y="3136450"/>
            <a:ext cx="1440000" cy="1440000"/>
            <a:chOff x="2859873" y="853971"/>
            <a:chExt cx="1068600" cy="1068600"/>
          </a:xfrm>
        </p:grpSpPr>
        <p:sp>
          <p:nvSpPr>
            <p:cNvPr id="281" name="Google Shape;281;p25"/>
            <p:cNvSpPr/>
            <p:nvPr/>
          </p:nvSpPr>
          <p:spPr>
            <a:xfrm>
              <a:off x="2859873" y="853971"/>
              <a:ext cx="1068600" cy="10686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Light"/>
                <a:ea typeface="Poppins Light"/>
                <a:cs typeface="Poppins Light"/>
                <a:sym typeface="Poppins Light"/>
              </a:endParaRPr>
            </a:p>
          </p:txBody>
        </p:sp>
        <p:sp>
          <p:nvSpPr>
            <p:cNvPr id="282" name="Google Shape;282;p25"/>
            <p:cNvSpPr txBox="1"/>
            <p:nvPr/>
          </p:nvSpPr>
          <p:spPr>
            <a:xfrm>
              <a:off x="2890715" y="1227026"/>
              <a:ext cx="1004400" cy="306000"/>
            </a:xfrm>
            <a:prstGeom prst="rect">
              <a:avLst/>
            </a:prstGeom>
            <a:solidFill>
              <a:srgbClr val="999999"/>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ES" sz="1100" dirty="0" err="1">
                  <a:solidFill>
                    <a:srgbClr val="FFFFFF"/>
                  </a:solidFill>
                  <a:latin typeface="Poppins Light"/>
                  <a:ea typeface="Poppins Light"/>
                  <a:cs typeface="Poppins Light"/>
                  <a:sym typeface="Poppins Light"/>
                </a:rPr>
                <a:t>Surpervised</a:t>
              </a:r>
              <a:r>
                <a:rPr lang="es-ES" sz="1100" dirty="0">
                  <a:solidFill>
                    <a:srgbClr val="FFFFFF"/>
                  </a:solidFill>
                  <a:latin typeface="Poppins Light"/>
                  <a:ea typeface="Poppins Light"/>
                  <a:cs typeface="Poppins Light"/>
                  <a:sym typeface="Poppins Light"/>
                </a:rPr>
                <a:t> Learning</a:t>
              </a:r>
            </a:p>
          </p:txBody>
        </p:sp>
      </p:grpSp>
      <p:grpSp>
        <p:nvGrpSpPr>
          <p:cNvPr id="283" name="Google Shape;283;p25"/>
          <p:cNvGrpSpPr/>
          <p:nvPr/>
        </p:nvGrpSpPr>
        <p:grpSpPr>
          <a:xfrm>
            <a:off x="5407906" y="3125339"/>
            <a:ext cx="1440000" cy="1440000"/>
            <a:chOff x="5214448" y="3234278"/>
            <a:chExt cx="1068600" cy="1068600"/>
          </a:xfrm>
        </p:grpSpPr>
        <p:sp>
          <p:nvSpPr>
            <p:cNvPr id="284" name="Google Shape;284;p25"/>
            <p:cNvSpPr/>
            <p:nvPr/>
          </p:nvSpPr>
          <p:spPr>
            <a:xfrm>
              <a:off x="5214448" y="3234278"/>
              <a:ext cx="1068600" cy="10686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Light"/>
                <a:ea typeface="Poppins Light"/>
                <a:cs typeface="Poppins Light"/>
                <a:sym typeface="Poppins Light"/>
              </a:endParaRPr>
            </a:p>
          </p:txBody>
        </p:sp>
        <p:sp>
          <p:nvSpPr>
            <p:cNvPr id="285" name="Google Shape;285;p25"/>
            <p:cNvSpPr txBox="1"/>
            <p:nvPr/>
          </p:nvSpPr>
          <p:spPr>
            <a:xfrm>
              <a:off x="5252152" y="3616178"/>
              <a:ext cx="1005088" cy="304800"/>
            </a:xfrm>
            <a:prstGeom prst="rect">
              <a:avLst/>
            </a:prstGeom>
            <a:solidFill>
              <a:srgbClr val="999999"/>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ES" sz="1100" dirty="0">
                  <a:solidFill>
                    <a:srgbClr val="FFFFFF"/>
                  </a:solidFill>
                  <a:latin typeface="Poppins Light"/>
                  <a:ea typeface="Poppins Light"/>
                  <a:cs typeface="Poppins Light"/>
                  <a:sym typeface="Poppins Light"/>
                </a:rPr>
                <a:t>Reinforcement Learning</a:t>
              </a:r>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número de diapositiva 2">
            <a:extLst>
              <a:ext uri="{FF2B5EF4-FFF2-40B4-BE49-F238E27FC236}">
                <a16:creationId xmlns:a16="http://schemas.microsoft.com/office/drawing/2014/main" id="{379A8A57-A3D5-4296-8596-A8B7F73A5E3C}"/>
              </a:ext>
            </a:extLst>
          </p:cNvPr>
          <p:cNvSpPr>
            <a:spLocks noGrp="1"/>
          </p:cNvSpPr>
          <p:nvPr>
            <p:ph type="sldNum" idx="12"/>
          </p:nvPr>
        </p:nvSpPr>
        <p:spPr/>
        <p:txBody>
          <a:bodyPr/>
          <a:lstStyle/>
          <a:p>
            <a:pPr marL="0" lvl="0" indent="0" algn="ctr" rtl="0">
              <a:spcBef>
                <a:spcPts val="0"/>
              </a:spcBef>
              <a:spcAft>
                <a:spcPts val="0"/>
              </a:spcAft>
              <a:buNone/>
            </a:pPr>
            <a:fld id="{00000000-1234-1234-1234-123412341234}" type="slidenum">
              <a:rPr lang="es-ES" smtClean="0"/>
              <a:t>6</a:t>
            </a:fld>
            <a:endParaRPr lang="es-ES"/>
          </a:p>
        </p:txBody>
      </p:sp>
      <p:grpSp>
        <p:nvGrpSpPr>
          <p:cNvPr id="4" name="Google Shape;283;p25">
            <a:extLst>
              <a:ext uri="{FF2B5EF4-FFF2-40B4-BE49-F238E27FC236}">
                <a16:creationId xmlns:a16="http://schemas.microsoft.com/office/drawing/2014/main" id="{72CACA44-D308-411D-B654-C8962B5E9805}"/>
              </a:ext>
            </a:extLst>
          </p:cNvPr>
          <p:cNvGrpSpPr/>
          <p:nvPr/>
        </p:nvGrpSpPr>
        <p:grpSpPr>
          <a:xfrm>
            <a:off x="2232000" y="147930"/>
            <a:ext cx="4680000" cy="4680000"/>
            <a:chOff x="5214448" y="3234278"/>
            <a:chExt cx="1068600" cy="1068600"/>
          </a:xfrm>
        </p:grpSpPr>
        <p:sp>
          <p:nvSpPr>
            <p:cNvPr id="5" name="Google Shape;284;p25">
              <a:extLst>
                <a:ext uri="{FF2B5EF4-FFF2-40B4-BE49-F238E27FC236}">
                  <a16:creationId xmlns:a16="http://schemas.microsoft.com/office/drawing/2014/main" id="{D8257F1C-DADE-40D7-873E-3A7EB75B0FC1}"/>
                </a:ext>
              </a:extLst>
            </p:cNvPr>
            <p:cNvSpPr/>
            <p:nvPr/>
          </p:nvSpPr>
          <p:spPr>
            <a:xfrm>
              <a:off x="5214448" y="3234278"/>
              <a:ext cx="1068600" cy="1068600"/>
            </a:xfrm>
            <a:prstGeom prst="ellipse">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Poppins Light"/>
                <a:ea typeface="Poppins Light"/>
                <a:cs typeface="Poppins Light"/>
                <a:sym typeface="Poppins Light"/>
              </a:endParaRPr>
            </a:p>
          </p:txBody>
        </p:sp>
        <p:sp>
          <p:nvSpPr>
            <p:cNvPr id="6" name="Google Shape;285;p25">
              <a:extLst>
                <a:ext uri="{FF2B5EF4-FFF2-40B4-BE49-F238E27FC236}">
                  <a16:creationId xmlns:a16="http://schemas.microsoft.com/office/drawing/2014/main" id="{800A6E60-C5BB-4BDE-AB13-0D4AE0A1490F}"/>
                </a:ext>
              </a:extLst>
            </p:cNvPr>
            <p:cNvSpPr txBox="1"/>
            <p:nvPr/>
          </p:nvSpPr>
          <p:spPr>
            <a:xfrm>
              <a:off x="5252152" y="3616178"/>
              <a:ext cx="1005088" cy="304800"/>
            </a:xfrm>
            <a:prstGeom prst="rect">
              <a:avLst/>
            </a:prstGeom>
            <a:solidFill>
              <a:srgbClr val="999999"/>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s-ES" sz="2400" dirty="0">
                  <a:solidFill>
                    <a:srgbClr val="FFFFFF"/>
                  </a:solidFill>
                  <a:latin typeface="Poppins Light"/>
                  <a:ea typeface="Poppins Light"/>
                  <a:cs typeface="Poppins Light"/>
                  <a:sym typeface="Poppins Light"/>
                </a:rPr>
                <a:t>Reinforcement Learning</a:t>
              </a:r>
            </a:p>
          </p:txBody>
        </p:sp>
      </p:grpSp>
      <p:pic>
        <p:nvPicPr>
          <p:cNvPr id="7" name="Picture 2" descr="Crean la primera red neuronal fotónica del mundo – Tercera Vía">
            <a:extLst>
              <a:ext uri="{FF2B5EF4-FFF2-40B4-BE49-F238E27FC236}">
                <a16:creationId xmlns:a16="http://schemas.microsoft.com/office/drawing/2014/main" id="{6C0EDCE2-7B71-4C95-B4D5-4488D1C3B2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0139" y="1256808"/>
            <a:ext cx="2879281" cy="2326459"/>
          </a:xfrm>
          <a:prstGeom prst="rect">
            <a:avLst/>
          </a:prstGeom>
          <a:noFill/>
          <a:extLst>
            <a:ext uri="{909E8E84-426E-40DD-AFC4-6F175D3DCCD1}">
              <a14:hiddenFill xmlns:a14="http://schemas.microsoft.com/office/drawing/2010/main">
                <a:solidFill>
                  <a:srgbClr val="FFFFFF"/>
                </a:solidFill>
              </a14:hiddenFill>
            </a:ext>
          </a:extLst>
        </p:spPr>
      </p:pic>
      <p:pic>
        <p:nvPicPr>
          <p:cNvPr id="11" name="Imagen 10">
            <a:extLst>
              <a:ext uri="{FF2B5EF4-FFF2-40B4-BE49-F238E27FC236}">
                <a16:creationId xmlns:a16="http://schemas.microsoft.com/office/drawing/2014/main" id="{3D8DB828-16ED-40DA-BE71-27701C998DBF}"/>
              </a:ext>
            </a:extLst>
          </p:cNvPr>
          <p:cNvPicPr>
            <a:picLocks noChangeAspect="1"/>
          </p:cNvPicPr>
          <p:nvPr/>
        </p:nvPicPr>
        <p:blipFill rotWithShape="1">
          <a:blip r:embed="rId4"/>
          <a:srcRect l="4867" t="6411" r="9116" b="4135"/>
          <a:stretch/>
        </p:blipFill>
        <p:spPr>
          <a:xfrm>
            <a:off x="391903" y="259080"/>
            <a:ext cx="7867888" cy="4602479"/>
          </a:xfrm>
          <a:prstGeom prst="rect">
            <a:avLst/>
          </a:prstGeom>
        </p:spPr>
      </p:pic>
    </p:spTree>
    <p:extLst>
      <p:ext uri="{BB962C8B-B14F-4D97-AF65-F5344CB8AC3E}">
        <p14:creationId xmlns:p14="http://schemas.microsoft.com/office/powerpoint/2010/main" val="402959440"/>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0 -1.97531E-6 L -0.24253 0.01636 " pathEditMode="relative" rAng="0" ptsTypes="AA">
                                      <p:cBhvr>
                                        <p:cTn id="6" dur="2000" fill="hold"/>
                                        <p:tgtEl>
                                          <p:spTgt spid="4"/>
                                        </p:tgtEl>
                                        <p:attrNameLst>
                                          <p:attrName>ppt_x</p:attrName>
                                          <p:attrName>ppt_y</p:attrName>
                                        </p:attrNameLst>
                                      </p:cBhvr>
                                      <p:rCtr x="-12135" y="802"/>
                                    </p:animMotion>
                                  </p:childTnLst>
                                </p:cTn>
                              </p:par>
                            </p:childTnLst>
                          </p:cTn>
                        </p:par>
                      </p:childTnLst>
                    </p:cTn>
                  </p:par>
                  <p:par>
                    <p:cTn id="7" fill="hold">
                      <p:stCondLst>
                        <p:cond delay="indefinite"/>
                      </p:stCondLst>
                      <p:childTnLst>
                        <p:par>
                          <p:cTn id="8" fill="hold">
                            <p:stCondLst>
                              <p:cond delay="0"/>
                            </p:stCondLst>
                            <p:childTnLst>
                              <p:par>
                                <p:cTn id="9" presetID="6" presetClass="entr" presetSubtype="32"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circle(out)">
                                      <p:cBhvr>
                                        <p:cTn id="11" dur="20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nodeType="clickEffect">
                                  <p:stCondLst>
                                    <p:cond delay="0"/>
                                  </p:stCondLst>
                                  <p:childTnLst>
                                    <p:set>
                                      <p:cBhvr>
                                        <p:cTn id="15" dur="1" fill="hold">
                                          <p:stCondLst>
                                            <p:cond delay="0"/>
                                          </p:stCondLst>
                                        </p:cTn>
                                        <p:tgtEl>
                                          <p:spTgt spid="4"/>
                                        </p:tgtEl>
                                        <p:attrNameLst>
                                          <p:attrName>style.visibility</p:attrName>
                                        </p:attrNameLst>
                                      </p:cBhvr>
                                      <p:to>
                                        <p:strVal val="hidden"/>
                                      </p:to>
                                    </p:set>
                                  </p:childTnLst>
                                </p:cTn>
                              </p:par>
                              <p:par>
                                <p:cTn id="16" presetID="1" presetClass="exit" presetSubtype="0" fill="hold" nodeType="withEffect">
                                  <p:stCondLst>
                                    <p:cond delay="0"/>
                                  </p:stCondLst>
                                  <p:childTnLst>
                                    <p:set>
                                      <p:cBhvr>
                                        <p:cTn id="17" dur="1" fill="hold">
                                          <p:stCondLst>
                                            <p:cond delay="0"/>
                                          </p:stCondLst>
                                        </p:cTn>
                                        <p:tgtEl>
                                          <p:spTgt spid="7"/>
                                        </p:tgtEl>
                                        <p:attrNameLst>
                                          <p:attrName>style.visibility</p:attrName>
                                        </p:attrNameLst>
                                      </p:cBhvr>
                                      <p:to>
                                        <p:strVal val="hidden"/>
                                      </p:to>
                                    </p:set>
                                  </p:childTnLst>
                                </p:cTn>
                              </p:par>
                              <p:par>
                                <p:cTn id="18" presetID="6" presetClass="entr" presetSubtype="32" fill="hold" nodeType="with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circle(out)">
                                      <p:cBhvr>
                                        <p:cTn id="20"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3" name="Google Shape;193;p19"/>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Contexto</a:t>
            </a:r>
            <a:endParaRPr dirty="0"/>
          </a:p>
        </p:txBody>
      </p:sp>
      <p:sp>
        <p:nvSpPr>
          <p:cNvPr id="194" name="Google Shape;194;p19"/>
          <p:cNvSpPr txBox="1">
            <a:spLocks noGrp="1"/>
          </p:cNvSpPr>
          <p:nvPr>
            <p:ph type="body" idx="1"/>
          </p:nvPr>
        </p:nvSpPr>
        <p:spPr>
          <a:xfrm>
            <a:off x="1069625" y="1958050"/>
            <a:ext cx="4608000" cy="2618400"/>
          </a:xfrm>
          <a:prstGeom prst="rect">
            <a:avLst/>
          </a:prstGeom>
        </p:spPr>
        <p:txBody>
          <a:bodyPr spcFirstLastPara="1" wrap="square" lIns="91425" tIns="91425" rIns="91425" bIns="91425" anchor="t" anchorCtr="0">
            <a:noAutofit/>
          </a:bodyPr>
          <a:lstStyle/>
          <a:p>
            <a:pPr marL="457200" lvl="0" indent="-330200" algn="l" rtl="0">
              <a:spcBef>
                <a:spcPts val="600"/>
              </a:spcBef>
              <a:spcAft>
                <a:spcPts val="0"/>
              </a:spcAft>
              <a:buSzPts val="1600"/>
              <a:buChar char="￮"/>
            </a:pPr>
            <a:r>
              <a:rPr lang="es-ES" dirty="0"/>
              <a:t>Necesidad de entender como opera la inteligencia artificial en diferentes escenarios</a:t>
            </a:r>
          </a:p>
          <a:p>
            <a:pPr marL="457200" lvl="0" indent="-330200" algn="l" rtl="0">
              <a:spcBef>
                <a:spcPts val="600"/>
              </a:spcBef>
              <a:spcAft>
                <a:spcPts val="0"/>
              </a:spcAft>
              <a:buSzPts val="1600"/>
              <a:buChar char="￮"/>
            </a:pPr>
            <a:r>
              <a:rPr lang="es-ES" dirty="0"/>
              <a:t>Comprender cómo múltiples agentes interactúan entre sí en un entorno restringido</a:t>
            </a:r>
            <a:endParaRPr lang="en-US" dirty="0"/>
          </a:p>
          <a:p>
            <a:pPr marL="0" lvl="0" indent="0" algn="l" rtl="0">
              <a:spcBef>
                <a:spcPts val="600"/>
              </a:spcBef>
              <a:spcAft>
                <a:spcPts val="0"/>
              </a:spcAft>
              <a:buNone/>
            </a:pPr>
            <a:endParaRPr dirty="0"/>
          </a:p>
        </p:txBody>
      </p:sp>
      <p:sp>
        <p:nvSpPr>
          <p:cNvPr id="195" name="Google Shape;195;p19"/>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7</a:t>
            </a:fld>
            <a:endParaRPr/>
          </a:p>
        </p:txBody>
      </p:sp>
      <p:pic>
        <p:nvPicPr>
          <p:cNvPr id="1028" name="Picture 4" descr="Las 8 dudas más frecuentes en Dirección de Proyectos - EALDE">
            <a:extLst>
              <a:ext uri="{FF2B5EF4-FFF2-40B4-BE49-F238E27FC236}">
                <a16:creationId xmlns:a16="http://schemas.microsoft.com/office/drawing/2014/main" id="{5B8B8AF4-9EF8-42C2-A9E4-EE4A747C66D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404" t="8049" r="30935"/>
          <a:stretch/>
        </p:blipFill>
        <p:spPr bwMode="auto">
          <a:xfrm>
            <a:off x="6372000" y="1054800"/>
            <a:ext cx="3038135" cy="3034500"/>
          </a:xfrm>
          <a:prstGeom prst="ellipse">
            <a:avLst/>
          </a:prstGeom>
          <a:noFill/>
          <a:extLst>
            <a:ext uri="{909E8E84-426E-40DD-AFC4-6F175D3DCCD1}">
              <a14:hiddenFill xmlns:a14="http://schemas.microsoft.com/office/drawing/2010/main">
                <a:solidFill>
                  <a:srgbClr val="FFFFFF"/>
                </a:solidFill>
              </a14:hiddenFill>
            </a:ext>
          </a:extLst>
        </p:spPr>
      </p:pic>
      <p:grpSp>
        <p:nvGrpSpPr>
          <p:cNvPr id="17" name="Google Shape;189;p19">
            <a:extLst>
              <a:ext uri="{FF2B5EF4-FFF2-40B4-BE49-F238E27FC236}">
                <a16:creationId xmlns:a16="http://schemas.microsoft.com/office/drawing/2014/main" id="{72363CEA-F81E-45B0-9622-61456FC3A020}"/>
              </a:ext>
            </a:extLst>
          </p:cNvPr>
          <p:cNvGrpSpPr/>
          <p:nvPr/>
        </p:nvGrpSpPr>
        <p:grpSpPr>
          <a:xfrm>
            <a:off x="5853100" y="3068600"/>
            <a:ext cx="1539600" cy="1539600"/>
            <a:chOff x="6680825" y="2549350"/>
            <a:chExt cx="1539600" cy="1539600"/>
          </a:xfrm>
        </p:grpSpPr>
        <p:sp>
          <p:nvSpPr>
            <p:cNvPr id="18" name="Google Shape;190;p19">
              <a:extLst>
                <a:ext uri="{FF2B5EF4-FFF2-40B4-BE49-F238E27FC236}">
                  <a16:creationId xmlns:a16="http://schemas.microsoft.com/office/drawing/2014/main" id="{6A41AC19-8F2A-45EB-B943-478FC95C1EC7}"/>
                </a:ext>
              </a:extLst>
            </p:cNvPr>
            <p:cNvSpPr/>
            <p:nvPr/>
          </p:nvSpPr>
          <p:spPr>
            <a:xfrm>
              <a:off x="6825669" y="2694194"/>
              <a:ext cx="1249800" cy="1249800"/>
            </a:xfrm>
            <a:prstGeom prst="ellipse">
              <a:avLst/>
            </a:prstGeom>
            <a:solidFill>
              <a:srgbClr val="000000">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1;p19">
              <a:extLst>
                <a:ext uri="{FF2B5EF4-FFF2-40B4-BE49-F238E27FC236}">
                  <a16:creationId xmlns:a16="http://schemas.microsoft.com/office/drawing/2014/main" id="{AF12B081-7131-406F-9525-9BA51A664A93}"/>
                </a:ext>
              </a:extLst>
            </p:cNvPr>
            <p:cNvSpPr/>
            <p:nvPr/>
          </p:nvSpPr>
          <p:spPr>
            <a:xfrm>
              <a:off x="6894850" y="2763375"/>
              <a:ext cx="1111200" cy="11112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92;p19">
              <a:extLst>
                <a:ext uri="{FF2B5EF4-FFF2-40B4-BE49-F238E27FC236}">
                  <a16:creationId xmlns:a16="http://schemas.microsoft.com/office/drawing/2014/main" id="{96590C51-5659-4C24-9892-D1FBF031A706}"/>
                </a:ext>
              </a:extLst>
            </p:cNvPr>
            <p:cNvSpPr/>
            <p:nvPr/>
          </p:nvSpPr>
          <p:spPr>
            <a:xfrm>
              <a:off x="6680825" y="2549350"/>
              <a:ext cx="1539600" cy="1539600"/>
            </a:xfrm>
            <a:prstGeom prst="donut">
              <a:avLst>
                <a:gd name="adj" fmla="val 675"/>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820;p39">
            <a:extLst>
              <a:ext uri="{FF2B5EF4-FFF2-40B4-BE49-F238E27FC236}">
                <a16:creationId xmlns:a16="http://schemas.microsoft.com/office/drawing/2014/main" id="{457A99F5-E51A-4AB4-A91A-491140F2553C}"/>
              </a:ext>
            </a:extLst>
          </p:cNvPr>
          <p:cNvGrpSpPr/>
          <p:nvPr/>
        </p:nvGrpSpPr>
        <p:grpSpPr>
          <a:xfrm>
            <a:off x="6461414" y="3588483"/>
            <a:ext cx="322621" cy="458526"/>
            <a:chOff x="6718575" y="2318625"/>
            <a:chExt cx="256950" cy="407375"/>
          </a:xfrm>
        </p:grpSpPr>
        <p:sp>
          <p:nvSpPr>
            <p:cNvPr id="55" name="Google Shape;821;p39">
              <a:extLst>
                <a:ext uri="{FF2B5EF4-FFF2-40B4-BE49-F238E27FC236}">
                  <a16:creationId xmlns:a16="http://schemas.microsoft.com/office/drawing/2014/main" id="{AC7EB97A-ADD5-4DF3-8E82-31817B8D749C}"/>
                </a:ext>
              </a:extLst>
            </p:cNvPr>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822;p39">
              <a:extLst>
                <a:ext uri="{FF2B5EF4-FFF2-40B4-BE49-F238E27FC236}">
                  <a16:creationId xmlns:a16="http://schemas.microsoft.com/office/drawing/2014/main" id="{73744B72-525C-4475-AC6F-B2771A8A818F}"/>
                </a:ext>
              </a:extLst>
            </p:cNvPr>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23;p39">
              <a:extLst>
                <a:ext uri="{FF2B5EF4-FFF2-40B4-BE49-F238E27FC236}">
                  <a16:creationId xmlns:a16="http://schemas.microsoft.com/office/drawing/2014/main" id="{02318E30-EF91-4B22-90EF-1F7FF88910CB}"/>
                </a:ext>
              </a:extLst>
            </p:cNvPr>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24;p39">
              <a:extLst>
                <a:ext uri="{FF2B5EF4-FFF2-40B4-BE49-F238E27FC236}">
                  <a16:creationId xmlns:a16="http://schemas.microsoft.com/office/drawing/2014/main" id="{062A4D92-AE45-4E48-91F5-F76D617A8062}"/>
                </a:ext>
              </a:extLst>
            </p:cNvPr>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25;p39">
              <a:extLst>
                <a:ext uri="{FF2B5EF4-FFF2-40B4-BE49-F238E27FC236}">
                  <a16:creationId xmlns:a16="http://schemas.microsoft.com/office/drawing/2014/main" id="{A7FD092A-0780-44D2-815F-C3DB8596D611}"/>
                </a:ext>
              </a:extLst>
            </p:cNvPr>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826;p39">
              <a:extLst>
                <a:ext uri="{FF2B5EF4-FFF2-40B4-BE49-F238E27FC236}">
                  <a16:creationId xmlns:a16="http://schemas.microsoft.com/office/drawing/2014/main" id="{C106FD95-F8C0-4E72-9F99-1821E0DFD45C}"/>
                </a:ext>
              </a:extLst>
            </p:cNvPr>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827;p39">
              <a:extLst>
                <a:ext uri="{FF2B5EF4-FFF2-40B4-BE49-F238E27FC236}">
                  <a16:creationId xmlns:a16="http://schemas.microsoft.com/office/drawing/2014/main" id="{D1B75ACA-2FAB-4246-A765-94D85C1A3A81}"/>
                </a:ext>
              </a:extLst>
            </p:cNvPr>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828;p39">
              <a:extLst>
                <a:ext uri="{FF2B5EF4-FFF2-40B4-BE49-F238E27FC236}">
                  <a16:creationId xmlns:a16="http://schemas.microsoft.com/office/drawing/2014/main" id="{655B52C7-73C8-4DE5-963E-6600C07FB110}"/>
                </a:ext>
              </a:extLst>
            </p:cNvPr>
            <p:cNvSpPr/>
            <p:nvPr/>
          </p:nvSpPr>
          <p:spPr>
            <a:xfrm>
              <a:off x="6795900" y="2628550"/>
              <a:ext cx="102300" cy="25"/>
            </a:xfrm>
            <a:custGeom>
              <a:avLst/>
              <a:gdLst/>
              <a:ahLst/>
              <a:cxnLst/>
              <a:rect l="l" t="t" r="r" b="b"/>
              <a:pathLst>
                <a:path w="4092" h="1" fill="none" extrusionOk="0">
                  <a:moveTo>
                    <a:pt x="0" y="1"/>
                  </a:moveTo>
                  <a:lnTo>
                    <a:pt x="4092" y="1"/>
                  </a:lnTo>
                </a:path>
              </a:pathLst>
            </a:custGeom>
            <a:noFill/>
            <a:ln w="12700"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17"/>
          <p:cNvSpPr txBox="1">
            <a:spLocks noGrp="1"/>
          </p:cNvSpPr>
          <p:nvPr>
            <p:ph type="ctrTitle"/>
          </p:nvPr>
        </p:nvSpPr>
        <p:spPr>
          <a:xfrm>
            <a:off x="1813560" y="2236800"/>
            <a:ext cx="5570220" cy="956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ES" dirty="0"/>
              <a:t>Estado del arte</a:t>
            </a:r>
          </a:p>
        </p:txBody>
      </p:sp>
      <p:sp>
        <p:nvSpPr>
          <p:cNvPr id="177" name="Google Shape;177;p17"/>
          <p:cNvSpPr txBox="1"/>
          <p:nvPr/>
        </p:nvSpPr>
        <p:spPr>
          <a:xfrm>
            <a:off x="1030925" y="710500"/>
            <a:ext cx="1392600" cy="1390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6000" b="1" dirty="0">
                <a:solidFill>
                  <a:srgbClr val="FFFFFF"/>
                </a:solidFill>
                <a:latin typeface="Poppins"/>
                <a:cs typeface="Poppins"/>
                <a:sym typeface="Poppins"/>
              </a:rPr>
              <a:t>2</a:t>
            </a:r>
            <a:endParaRPr sz="6000" dirty="0">
              <a:solidFill>
                <a:srgbClr val="FFFFFF"/>
              </a:solidFill>
            </a:endParaRPr>
          </a:p>
        </p:txBody>
      </p:sp>
    </p:spTree>
    <p:extLst>
      <p:ext uri="{BB962C8B-B14F-4D97-AF65-F5344CB8AC3E}">
        <p14:creationId xmlns:p14="http://schemas.microsoft.com/office/powerpoint/2010/main" val="259471258"/>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55"/>
        <p:cNvGrpSpPr/>
        <p:nvPr/>
      </p:nvGrpSpPr>
      <p:grpSpPr>
        <a:xfrm>
          <a:off x="0" y="0"/>
          <a:ext cx="0" cy="0"/>
          <a:chOff x="0" y="0"/>
          <a:chExt cx="0" cy="0"/>
        </a:xfrm>
      </p:grpSpPr>
      <p:sp>
        <p:nvSpPr>
          <p:cNvPr id="356" name="Google Shape;356;p31"/>
          <p:cNvSpPr txBox="1">
            <a:spLocks noGrp="1"/>
          </p:cNvSpPr>
          <p:nvPr>
            <p:ph type="title"/>
          </p:nvPr>
        </p:nvSpPr>
        <p:spPr>
          <a:xfrm>
            <a:off x="457200" y="1166125"/>
            <a:ext cx="5220300" cy="683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Conceptos básicos</a:t>
            </a:r>
            <a:endParaRPr dirty="0"/>
          </a:p>
        </p:txBody>
      </p:sp>
      <p:sp>
        <p:nvSpPr>
          <p:cNvPr id="357" name="Google Shape;357;p31"/>
          <p:cNvSpPr txBox="1">
            <a:spLocks noGrp="1"/>
          </p:cNvSpPr>
          <p:nvPr>
            <p:ph type="body" idx="1"/>
          </p:nvPr>
        </p:nvSpPr>
        <p:spPr>
          <a:xfrm>
            <a:off x="1069625" y="1958050"/>
            <a:ext cx="1485300" cy="1110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s-ES" b="1" dirty="0"/>
              <a:t>Agente</a:t>
            </a:r>
            <a:endParaRPr b="1" dirty="0"/>
          </a:p>
          <a:p>
            <a:pPr marL="0" lvl="0" indent="0" algn="l" rtl="0">
              <a:spcBef>
                <a:spcPts val="600"/>
              </a:spcBef>
              <a:spcAft>
                <a:spcPts val="0"/>
              </a:spcAft>
              <a:buNone/>
            </a:pPr>
            <a:r>
              <a:rPr lang="es-ES" sz="1200" dirty="0"/>
              <a:t>Decide que acciones tomar sobre el entorno</a:t>
            </a:r>
            <a:r>
              <a:rPr lang="en-US" sz="1200" dirty="0"/>
              <a:t>.</a:t>
            </a:r>
          </a:p>
        </p:txBody>
      </p:sp>
      <p:sp>
        <p:nvSpPr>
          <p:cNvPr id="358" name="Google Shape;358;p31"/>
          <p:cNvSpPr txBox="1">
            <a:spLocks noGrp="1"/>
          </p:cNvSpPr>
          <p:nvPr>
            <p:ph type="body" idx="2"/>
          </p:nvPr>
        </p:nvSpPr>
        <p:spPr>
          <a:xfrm>
            <a:off x="2630936" y="1958050"/>
            <a:ext cx="1660851" cy="1110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Entorno</a:t>
            </a:r>
            <a:endParaRPr b="1" dirty="0"/>
          </a:p>
          <a:p>
            <a:pPr marL="0" lvl="0" indent="0" algn="l" rtl="0">
              <a:spcBef>
                <a:spcPts val="600"/>
              </a:spcBef>
              <a:spcAft>
                <a:spcPts val="0"/>
              </a:spcAft>
              <a:buNone/>
            </a:pPr>
            <a:r>
              <a:rPr lang="es-ES" sz="1200" dirty="0"/>
              <a:t>Todo con lo que pueda interactuar el agente de forma directa o indirecta</a:t>
            </a:r>
            <a:endParaRPr lang="en-US" sz="1200" dirty="0"/>
          </a:p>
        </p:txBody>
      </p:sp>
      <p:sp>
        <p:nvSpPr>
          <p:cNvPr id="359" name="Google Shape;359;p31"/>
          <p:cNvSpPr txBox="1">
            <a:spLocks noGrp="1"/>
          </p:cNvSpPr>
          <p:nvPr>
            <p:ph type="body" idx="3"/>
          </p:nvPr>
        </p:nvSpPr>
        <p:spPr>
          <a:xfrm>
            <a:off x="4192248" y="1958050"/>
            <a:ext cx="1660851" cy="1110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t>Estado</a:t>
            </a:r>
            <a:endParaRPr b="1" dirty="0"/>
          </a:p>
          <a:p>
            <a:pPr marL="0" lvl="0" indent="0" algn="l" rtl="0">
              <a:spcBef>
                <a:spcPts val="600"/>
              </a:spcBef>
              <a:spcAft>
                <a:spcPts val="0"/>
              </a:spcAft>
              <a:buNone/>
            </a:pPr>
            <a:r>
              <a:rPr lang="es-ES" sz="1200" dirty="0"/>
              <a:t>Cada escenario en la que el agente se encuentra en el entorno</a:t>
            </a:r>
            <a:endParaRPr lang="en-US" sz="1200" dirty="0"/>
          </a:p>
        </p:txBody>
      </p:sp>
      <p:sp>
        <p:nvSpPr>
          <p:cNvPr id="360" name="Google Shape;360;p31"/>
          <p:cNvSpPr txBox="1">
            <a:spLocks noGrp="1"/>
          </p:cNvSpPr>
          <p:nvPr>
            <p:ph type="sldNum" idx="12"/>
          </p:nvPr>
        </p:nvSpPr>
        <p:spPr>
          <a:xfrm>
            <a:off x="8555875" y="4576450"/>
            <a:ext cx="435600" cy="43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fld id="{00000000-1234-1234-1234-123412341234}" type="slidenum">
              <a:rPr lang="en"/>
              <a:t>9</a:t>
            </a:fld>
            <a:endParaRPr/>
          </a:p>
        </p:txBody>
      </p:sp>
      <p:sp>
        <p:nvSpPr>
          <p:cNvPr id="366" name="Google Shape;366;p31"/>
          <p:cNvSpPr txBox="1">
            <a:spLocks noGrp="1"/>
          </p:cNvSpPr>
          <p:nvPr>
            <p:ph type="body" idx="1"/>
          </p:nvPr>
        </p:nvSpPr>
        <p:spPr>
          <a:xfrm>
            <a:off x="1069625" y="3101050"/>
            <a:ext cx="1485300" cy="1110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s-ES" sz="1200" b="1" dirty="0"/>
              <a:t>Recompensa</a:t>
            </a:r>
          </a:p>
          <a:p>
            <a:pPr marL="0" lvl="0" indent="0" algn="l" rtl="0">
              <a:spcBef>
                <a:spcPts val="600"/>
              </a:spcBef>
              <a:spcAft>
                <a:spcPts val="0"/>
              </a:spcAft>
              <a:buNone/>
            </a:pPr>
            <a:r>
              <a:rPr lang="es-ES" sz="1200" dirty="0"/>
              <a:t>Señal numérica que representa el grado de éxito de la acción</a:t>
            </a:r>
          </a:p>
        </p:txBody>
      </p:sp>
      <p:sp>
        <p:nvSpPr>
          <p:cNvPr id="367" name="Google Shape;367;p31"/>
          <p:cNvSpPr txBox="1">
            <a:spLocks noGrp="1"/>
          </p:cNvSpPr>
          <p:nvPr>
            <p:ph type="body" idx="2"/>
          </p:nvPr>
        </p:nvSpPr>
        <p:spPr>
          <a:xfrm>
            <a:off x="2630937" y="3101050"/>
            <a:ext cx="1556716" cy="1110600"/>
          </a:xfrm>
          <a:prstGeom prst="rect">
            <a:avLst/>
          </a:prstGeom>
        </p:spPr>
        <p:txBody>
          <a:bodyPr spcFirstLastPara="1" wrap="square" lIns="91425" tIns="91425" rIns="91425" bIns="91425" anchor="t" anchorCtr="0">
            <a:noAutofit/>
          </a:bodyPr>
          <a:lstStyle/>
          <a:p>
            <a:pPr marL="0" lvl="0" indent="0">
              <a:buNone/>
            </a:pPr>
            <a:r>
              <a:rPr lang="en" sz="1200" b="1" dirty="0"/>
              <a:t>Política</a:t>
            </a:r>
            <a:endParaRPr lang="en-US" sz="1200" b="1" dirty="0"/>
          </a:p>
          <a:p>
            <a:pPr marL="0" lvl="0" indent="0">
              <a:buNone/>
            </a:pPr>
            <a:r>
              <a:rPr lang="es-ES" sz="1200" dirty="0"/>
              <a:t>Es el mapeo estado-acción</a:t>
            </a:r>
          </a:p>
          <a:p>
            <a:pPr marL="0" lvl="0" indent="0" algn="l" rtl="0">
              <a:spcBef>
                <a:spcPts val="600"/>
              </a:spcBef>
              <a:spcAft>
                <a:spcPts val="0"/>
              </a:spcAft>
              <a:buNone/>
            </a:pPr>
            <a:endParaRPr lang="en-US" sz="1200" dirty="0"/>
          </a:p>
        </p:txBody>
      </p:sp>
      <p:sp>
        <p:nvSpPr>
          <p:cNvPr id="368" name="Google Shape;368;p31"/>
          <p:cNvSpPr txBox="1">
            <a:spLocks noGrp="1"/>
          </p:cNvSpPr>
          <p:nvPr>
            <p:ph type="body" idx="3"/>
          </p:nvPr>
        </p:nvSpPr>
        <p:spPr>
          <a:xfrm>
            <a:off x="4192248" y="3101050"/>
            <a:ext cx="1656256" cy="1110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s-ES" sz="1200" b="1" dirty="0"/>
              <a:t>Algoritmo de aprendizaje</a:t>
            </a:r>
          </a:p>
          <a:p>
            <a:pPr marL="0" lvl="0" indent="0" algn="l" rtl="0">
              <a:spcBef>
                <a:spcPts val="600"/>
              </a:spcBef>
              <a:spcAft>
                <a:spcPts val="0"/>
              </a:spcAft>
              <a:buNone/>
            </a:pPr>
            <a:r>
              <a:rPr lang="es-ES" sz="1200" dirty="0"/>
              <a:t>Método en el que el modelo aprende</a:t>
            </a:r>
          </a:p>
          <a:p>
            <a:pPr marL="0" lvl="0" indent="0" algn="l" rtl="0">
              <a:spcBef>
                <a:spcPts val="600"/>
              </a:spcBef>
              <a:spcAft>
                <a:spcPts val="0"/>
              </a:spcAft>
              <a:buNone/>
            </a:pPr>
            <a:endParaRPr lang="en-US" sz="1200" dirty="0"/>
          </a:p>
        </p:txBody>
      </p:sp>
      <p:grpSp>
        <p:nvGrpSpPr>
          <p:cNvPr id="369" name="Google Shape;369;p31"/>
          <p:cNvGrpSpPr/>
          <p:nvPr/>
        </p:nvGrpSpPr>
        <p:grpSpPr>
          <a:xfrm>
            <a:off x="6451459" y="3663368"/>
            <a:ext cx="342882" cy="350068"/>
            <a:chOff x="3951850" y="2985350"/>
            <a:chExt cx="407950" cy="416500"/>
          </a:xfrm>
        </p:grpSpPr>
        <p:sp>
          <p:nvSpPr>
            <p:cNvPr id="370" name="Google Shape;370;p31"/>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74" name="Picture 2" descr="Concept development 101 - What are concepts and how do you develop ...">
            <a:extLst>
              <a:ext uri="{FF2B5EF4-FFF2-40B4-BE49-F238E27FC236}">
                <a16:creationId xmlns:a16="http://schemas.microsoft.com/office/drawing/2014/main" id="{973FB8C1-2916-4912-AE3D-45203E29F6C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1741" r="21809"/>
          <a:stretch/>
        </p:blipFill>
        <p:spPr bwMode="auto">
          <a:xfrm>
            <a:off x="6372000" y="1054800"/>
            <a:ext cx="3036673" cy="3034800"/>
          </a:xfrm>
          <a:prstGeom prst="ellipse">
            <a:avLst/>
          </a:prstGeom>
          <a:ln w="63500" cap="rnd">
            <a:noFill/>
          </a:ln>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grpSp>
        <p:nvGrpSpPr>
          <p:cNvPr id="21" name="Google Shape;362;p31">
            <a:extLst>
              <a:ext uri="{FF2B5EF4-FFF2-40B4-BE49-F238E27FC236}">
                <a16:creationId xmlns:a16="http://schemas.microsoft.com/office/drawing/2014/main" id="{6964B88C-ED6A-4004-B54A-D5C76A689023}"/>
              </a:ext>
            </a:extLst>
          </p:cNvPr>
          <p:cNvGrpSpPr/>
          <p:nvPr/>
        </p:nvGrpSpPr>
        <p:grpSpPr>
          <a:xfrm>
            <a:off x="5853100" y="3068600"/>
            <a:ext cx="1539600" cy="1539600"/>
            <a:chOff x="6680825" y="2549350"/>
            <a:chExt cx="1539600" cy="1539600"/>
          </a:xfrm>
        </p:grpSpPr>
        <p:sp>
          <p:nvSpPr>
            <p:cNvPr id="22" name="Google Shape;363;p31">
              <a:extLst>
                <a:ext uri="{FF2B5EF4-FFF2-40B4-BE49-F238E27FC236}">
                  <a16:creationId xmlns:a16="http://schemas.microsoft.com/office/drawing/2014/main" id="{2630C033-DB25-400B-804C-03FAC988A784}"/>
                </a:ext>
              </a:extLst>
            </p:cNvPr>
            <p:cNvSpPr/>
            <p:nvPr/>
          </p:nvSpPr>
          <p:spPr>
            <a:xfrm>
              <a:off x="6825669" y="2694194"/>
              <a:ext cx="1249800" cy="1249800"/>
            </a:xfrm>
            <a:prstGeom prst="ellipse">
              <a:avLst/>
            </a:prstGeom>
            <a:solidFill>
              <a:srgbClr val="000000">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364;p31">
              <a:extLst>
                <a:ext uri="{FF2B5EF4-FFF2-40B4-BE49-F238E27FC236}">
                  <a16:creationId xmlns:a16="http://schemas.microsoft.com/office/drawing/2014/main" id="{CE7DF0E4-321A-4A09-AE86-D9A3363818D4}"/>
                </a:ext>
              </a:extLst>
            </p:cNvPr>
            <p:cNvSpPr/>
            <p:nvPr/>
          </p:nvSpPr>
          <p:spPr>
            <a:xfrm>
              <a:off x="6894850" y="2763375"/>
              <a:ext cx="1111200" cy="1111200"/>
            </a:xfrm>
            <a:prstGeom prst="ellipse">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4" name="Google Shape;365;p31">
              <a:extLst>
                <a:ext uri="{FF2B5EF4-FFF2-40B4-BE49-F238E27FC236}">
                  <a16:creationId xmlns:a16="http://schemas.microsoft.com/office/drawing/2014/main" id="{F02F46D2-A8D8-4C2E-B19A-D0623BBBF83C}"/>
                </a:ext>
              </a:extLst>
            </p:cNvPr>
            <p:cNvSpPr/>
            <p:nvPr/>
          </p:nvSpPr>
          <p:spPr>
            <a:xfrm>
              <a:off x="6680825" y="2549350"/>
              <a:ext cx="1539600" cy="1539600"/>
            </a:xfrm>
            <a:prstGeom prst="donut">
              <a:avLst>
                <a:gd name="adj" fmla="val 675"/>
              </a:avLst>
            </a:prstGeom>
            <a:solidFill>
              <a:srgbClr val="000000">
                <a:alpha val="653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455;p39">
            <a:extLst>
              <a:ext uri="{FF2B5EF4-FFF2-40B4-BE49-F238E27FC236}">
                <a16:creationId xmlns:a16="http://schemas.microsoft.com/office/drawing/2014/main" id="{FD0498FC-A5B5-49BC-AFA5-82072BEEB211}"/>
              </a:ext>
            </a:extLst>
          </p:cNvPr>
          <p:cNvGrpSpPr/>
          <p:nvPr/>
        </p:nvGrpSpPr>
        <p:grpSpPr>
          <a:xfrm>
            <a:off x="6423991" y="3575806"/>
            <a:ext cx="342903" cy="447293"/>
            <a:chOff x="590250" y="244200"/>
            <a:chExt cx="407975" cy="532175"/>
          </a:xfrm>
        </p:grpSpPr>
        <p:sp>
          <p:nvSpPr>
            <p:cNvPr id="26" name="Google Shape;456;p39">
              <a:extLst>
                <a:ext uri="{FF2B5EF4-FFF2-40B4-BE49-F238E27FC236}">
                  <a16:creationId xmlns:a16="http://schemas.microsoft.com/office/drawing/2014/main" id="{8DC9FDB7-695B-4AA1-8159-4E1C31CBA715}"/>
                </a:ext>
              </a:extLst>
            </p:cNvPr>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457;p39">
              <a:extLst>
                <a:ext uri="{FF2B5EF4-FFF2-40B4-BE49-F238E27FC236}">
                  <a16:creationId xmlns:a16="http://schemas.microsoft.com/office/drawing/2014/main" id="{E1C8C976-4BF2-4D6A-91EF-D532AB416A3B}"/>
                </a:ext>
              </a:extLst>
            </p:cNvPr>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458;p39">
              <a:extLst>
                <a:ext uri="{FF2B5EF4-FFF2-40B4-BE49-F238E27FC236}">
                  <a16:creationId xmlns:a16="http://schemas.microsoft.com/office/drawing/2014/main" id="{DDED9004-54BB-4D31-9543-300043A7F785}"/>
                </a:ext>
              </a:extLst>
            </p:cNvPr>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459;p39">
              <a:extLst>
                <a:ext uri="{FF2B5EF4-FFF2-40B4-BE49-F238E27FC236}">
                  <a16:creationId xmlns:a16="http://schemas.microsoft.com/office/drawing/2014/main" id="{4839E45C-ED9E-48A9-AAAE-F23B20EEB62B}"/>
                </a:ext>
              </a:extLst>
            </p:cNvPr>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460;p39">
              <a:extLst>
                <a:ext uri="{FF2B5EF4-FFF2-40B4-BE49-F238E27FC236}">
                  <a16:creationId xmlns:a16="http://schemas.microsoft.com/office/drawing/2014/main" id="{3ED434A3-C75C-4080-A8E9-A08E885B2F77}"/>
                </a:ext>
              </a:extLst>
            </p:cNvPr>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461;p39">
              <a:extLst>
                <a:ext uri="{FF2B5EF4-FFF2-40B4-BE49-F238E27FC236}">
                  <a16:creationId xmlns:a16="http://schemas.microsoft.com/office/drawing/2014/main" id="{9B2E00C7-EDA3-462B-B362-AC508229D113}"/>
                </a:ext>
              </a:extLst>
            </p:cNvPr>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462;p39">
              <a:extLst>
                <a:ext uri="{FF2B5EF4-FFF2-40B4-BE49-F238E27FC236}">
                  <a16:creationId xmlns:a16="http://schemas.microsoft.com/office/drawing/2014/main" id="{75AA966E-8973-4764-9E99-45CAB82DE4EA}"/>
                </a:ext>
              </a:extLst>
            </p:cNvPr>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463;p39">
              <a:extLst>
                <a:ext uri="{FF2B5EF4-FFF2-40B4-BE49-F238E27FC236}">
                  <a16:creationId xmlns:a16="http://schemas.microsoft.com/office/drawing/2014/main" id="{EDDE2136-F7A4-4D75-83E0-169EDA50B39B}"/>
                </a:ext>
              </a:extLst>
            </p:cNvPr>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464;p39">
              <a:extLst>
                <a:ext uri="{FF2B5EF4-FFF2-40B4-BE49-F238E27FC236}">
                  <a16:creationId xmlns:a16="http://schemas.microsoft.com/office/drawing/2014/main" id="{13B2C47B-63AD-4ED6-A430-E79A13BF780E}"/>
                </a:ext>
              </a:extLst>
            </p:cNvPr>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465;p39">
              <a:extLst>
                <a:ext uri="{FF2B5EF4-FFF2-40B4-BE49-F238E27FC236}">
                  <a16:creationId xmlns:a16="http://schemas.microsoft.com/office/drawing/2014/main" id="{42C28856-39A3-4AC5-BDB8-01E22F188862}"/>
                </a:ext>
              </a:extLst>
            </p:cNvPr>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66;p39">
              <a:extLst>
                <a:ext uri="{FF2B5EF4-FFF2-40B4-BE49-F238E27FC236}">
                  <a16:creationId xmlns:a16="http://schemas.microsoft.com/office/drawing/2014/main" id="{0C773B48-0AF1-4A5C-AD4A-218D7657DE1F}"/>
                </a:ext>
              </a:extLst>
            </p:cNvPr>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67;p39">
              <a:extLst>
                <a:ext uri="{FF2B5EF4-FFF2-40B4-BE49-F238E27FC236}">
                  <a16:creationId xmlns:a16="http://schemas.microsoft.com/office/drawing/2014/main" id="{51201691-1BBD-46C2-8536-1AEA6450F1EE}"/>
                </a:ext>
              </a:extLst>
            </p:cNvPr>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68;p39">
              <a:extLst>
                <a:ext uri="{FF2B5EF4-FFF2-40B4-BE49-F238E27FC236}">
                  <a16:creationId xmlns:a16="http://schemas.microsoft.com/office/drawing/2014/main" id="{321D987A-879C-4468-9563-FAC5A8F8EC5A}"/>
                </a:ext>
              </a:extLst>
            </p:cNvPr>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69;p39">
              <a:extLst>
                <a:ext uri="{FF2B5EF4-FFF2-40B4-BE49-F238E27FC236}">
                  <a16:creationId xmlns:a16="http://schemas.microsoft.com/office/drawing/2014/main" id="{94613CF4-CA08-4E48-A8BA-5DBECC4CFD0A}"/>
                </a:ext>
              </a:extLst>
            </p:cNvPr>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sld>
</file>

<file path=ppt/theme/theme1.xml><?xml version="1.0" encoding="utf-8"?>
<a:theme xmlns:a="http://schemas.openxmlformats.org/drawingml/2006/main" name="Cymbeline template">
  <a:themeElements>
    <a:clrScheme name="Custom 347">
      <a:dk1>
        <a:srgbClr val="000000"/>
      </a:dk1>
      <a:lt1>
        <a:srgbClr val="FFFFFF"/>
      </a:lt1>
      <a:dk2>
        <a:srgbClr val="666666"/>
      </a:dk2>
      <a:lt2>
        <a:srgbClr val="EFEFEF"/>
      </a:lt2>
      <a:accent1>
        <a:srgbClr val="485364"/>
      </a:accent1>
      <a:accent2>
        <a:srgbClr val="63728A"/>
      </a:accent2>
      <a:accent3>
        <a:srgbClr val="8B9AB3"/>
      </a:accent3>
      <a:accent4>
        <a:srgbClr val="9E8473"/>
      </a:accent4>
      <a:accent5>
        <a:srgbClr val="CAAE9C"/>
      </a:accent5>
      <a:accent6>
        <a:srgbClr val="DFCEC3"/>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8719</TotalTime>
  <Words>2818</Words>
  <Application>Microsoft Office PowerPoint</Application>
  <PresentationFormat>Presentación en pantalla (16:9)</PresentationFormat>
  <Paragraphs>183</Paragraphs>
  <Slides>24</Slides>
  <Notes>24</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24</vt:i4>
      </vt:variant>
    </vt:vector>
  </HeadingPairs>
  <TitlesOfParts>
    <vt:vector size="31" baseType="lpstr">
      <vt:lpstr>Calibri Light</vt:lpstr>
      <vt:lpstr>Calibri</vt:lpstr>
      <vt:lpstr>Poppins</vt:lpstr>
      <vt:lpstr>Symbol</vt:lpstr>
      <vt:lpstr>Poppins Light</vt:lpstr>
      <vt:lpstr>Arial</vt:lpstr>
      <vt:lpstr>Cymbeline template</vt:lpstr>
      <vt:lpstr>  APRENDIZAJE PROFUNDO POR REFUERZO PARA AUTÓMATAS CELULARES MULTI-POBLACIONALES: DISEÑO DE POLÍTICAS LOCALES, GRUPALES Y GLOBALES </vt:lpstr>
      <vt:lpstr>Índice</vt:lpstr>
      <vt:lpstr>Introducción</vt:lpstr>
      <vt:lpstr>Presentación de PowerPoint</vt:lpstr>
      <vt:lpstr>Presentación de PowerPoint</vt:lpstr>
      <vt:lpstr>Presentación de PowerPoint</vt:lpstr>
      <vt:lpstr>Contexto</vt:lpstr>
      <vt:lpstr>Estado del arte</vt:lpstr>
      <vt:lpstr>Conceptos básicos</vt:lpstr>
      <vt:lpstr>Reinforcment Learning</vt:lpstr>
      <vt:lpstr>Alternativas</vt:lpstr>
      <vt:lpstr>Presentación de PowerPoint</vt:lpstr>
      <vt:lpstr>Desarrollo</vt:lpstr>
      <vt:lpstr>Creación del escenario</vt:lpstr>
      <vt:lpstr>Metodología</vt:lpstr>
      <vt:lpstr>Resultados</vt:lpstr>
      <vt:lpstr>Resultados</vt:lpstr>
      <vt:lpstr>¿Beneficios? Extrapolar</vt:lpstr>
      <vt:lpstr>Conclusión</vt:lpstr>
      <vt:lpstr>Planificación</vt:lpstr>
      <vt:lpstr>Presentación de PowerPoint</vt:lpstr>
      <vt:lpstr>Coste</vt:lpstr>
      <vt:lpstr>Conclusiones finales</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Mateo Fernandez</dc:creator>
  <cp:lastModifiedBy>MATEO FERNANDEZ LOPEZ-AREAL</cp:lastModifiedBy>
  <cp:revision>82</cp:revision>
  <dcterms:modified xsi:type="dcterms:W3CDTF">2022-03-31T00:58:35Z</dcterms:modified>
</cp:coreProperties>
</file>